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13"/>
  </p:notesMasterIdLst>
  <p:handoutMasterIdLst>
    <p:handoutMasterId r:id="rId14"/>
  </p:handoutMasterIdLst>
  <p:sldIdLst>
    <p:sldId id="272" r:id="rId3"/>
    <p:sldId id="696" r:id="rId4"/>
    <p:sldId id="706" r:id="rId5"/>
    <p:sldId id="700" r:id="rId6"/>
    <p:sldId id="707" r:id="rId7"/>
    <p:sldId id="708" r:id="rId8"/>
    <p:sldId id="709" r:id="rId9"/>
    <p:sldId id="704" r:id="rId10"/>
    <p:sldId id="630" r:id="rId11"/>
    <p:sldId id="705" r:id="rId12"/>
  </p:sldIdLst>
  <p:sldSz cx="9144000" cy="6858000" type="screen4x3"/>
  <p:notesSz cx="9982200" cy="685006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FFFF"/>
    <a:srgbClr val="B3E0FF"/>
    <a:srgbClr val="8BD0FF"/>
    <a:srgbClr val="FFFF99"/>
    <a:srgbClr val="FF9999"/>
    <a:srgbClr val="CCECFF"/>
    <a:srgbClr val="006600"/>
    <a:srgbClr val="66FF66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สไตล์สีอ่อน 3 - เน้น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สไตล์สีปานกลาง 4 - เน้น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24" autoAdjust="0"/>
    <p:restoredTop sz="92818" autoAdjust="0"/>
  </p:normalViewPr>
  <p:slideViewPr>
    <p:cSldViewPr snapToGrid="0">
      <p:cViewPr>
        <p:scale>
          <a:sx n="108" d="100"/>
          <a:sy n="108" d="100"/>
        </p:scale>
        <p:origin x="-792" y="-296"/>
      </p:cViewPr>
      <p:guideLst>
        <p:guide orient="horz" pos="22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" d="1"/>
        <a:sy n="1" d="1"/>
      </p:scale>
      <p:origin x="0" y="110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8A27DC-2C38-854E-854B-50B86FBE8413}" type="doc">
      <dgm:prSet loTypeId="urn:microsoft.com/office/officeart/2005/8/layout/cycle7" loCatId="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6B297CD-3C0D-724A-818E-14EB8A38C183}">
      <dgm:prSet phldrT="[Text]" custT="1"/>
      <dgm:spPr/>
      <dgm:t>
        <a:bodyPr/>
        <a:lstStyle/>
        <a:p>
          <a:r>
            <a:rPr lang="en-US" sz="3200" dirty="0" smtClean="0">
              <a:latin typeface="TH SarabunPSK"/>
              <a:cs typeface="TH SarabunPSK"/>
            </a:rPr>
            <a:t>3.1) </a:t>
          </a:r>
          <a:r>
            <a:rPr lang="th-TH" sz="3200" dirty="0" smtClean="0">
              <a:latin typeface="TH SarabunPSK"/>
              <a:cs typeface="TH SarabunPSK"/>
            </a:rPr>
            <a:t>การวิเคราะห์ ฝน และพายุ</a:t>
          </a:r>
          <a:endParaRPr lang="en-US" sz="3200" dirty="0">
            <a:latin typeface="TH SarabunPSK"/>
            <a:cs typeface="TH SarabunPSK"/>
          </a:endParaRPr>
        </a:p>
      </dgm:t>
    </dgm:pt>
    <dgm:pt modelId="{3D2BC646-20DA-9A42-90DC-C784EA736D63}" type="parTrans" cxnId="{639513D3-65C9-6D47-BD85-C76E8149316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2390D320-AE3D-264D-A034-ABD4C222EF77}" type="sibTrans" cxnId="{639513D3-65C9-6D47-BD85-C76E8149316E}">
      <dgm:prSet custT="1"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A5D9866A-4292-AE46-AD4D-3876D57406E9}">
      <dgm:prSet phldrT="[Text]" custT="1"/>
      <dgm:spPr/>
      <dgm:t>
        <a:bodyPr/>
        <a:lstStyle/>
        <a:p>
          <a:r>
            <a:rPr lang="en-US" sz="2800" dirty="0" smtClean="0">
              <a:latin typeface="TH SarabunPSK"/>
              <a:cs typeface="TH SarabunPSK"/>
            </a:rPr>
            <a:t>3.2)</a:t>
          </a:r>
          <a:r>
            <a:rPr lang="th-TH" sz="2800" dirty="0" smtClean="0">
              <a:latin typeface="TH SarabunPSK"/>
              <a:cs typeface="TH SarabunPSK"/>
            </a:rPr>
            <a:t> การวิเคราะห์น้ำท่า</a:t>
          </a:r>
        </a:p>
      </dgm:t>
    </dgm:pt>
    <dgm:pt modelId="{A1777D7F-595C-A441-A282-415D1CCB5610}" type="parTrans" cxnId="{CB29058B-F022-494F-B8FB-639C29AECB20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DEAE2E9F-70F1-9D4F-89A7-AF85F959D7C6}" type="sibTrans" cxnId="{CB29058B-F022-494F-B8FB-639C29AECB20}">
      <dgm:prSet custT="1"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281A1768-3489-0445-968A-8C1C561B6F27}">
      <dgm:prSet phldrT="[Text]" custT="1"/>
      <dgm:spPr/>
      <dgm:t>
        <a:bodyPr/>
        <a:lstStyle/>
        <a:p>
          <a:r>
            <a:rPr lang="th-TH" sz="2400" dirty="0" smtClean="0">
              <a:latin typeface="TH SarabunPSK"/>
              <a:cs typeface="TH SarabunPSK"/>
            </a:rPr>
            <a:t>ระดับลุ่มน้ำ</a:t>
          </a:r>
          <a:endParaRPr lang="en-US" sz="2400" dirty="0">
            <a:latin typeface="TH SarabunPSK"/>
            <a:cs typeface="TH SarabunPSK"/>
          </a:endParaRPr>
        </a:p>
      </dgm:t>
    </dgm:pt>
    <dgm:pt modelId="{CEC0BF83-7ABC-8B43-B7C9-1CFCB8BD5236}" type="parTrans" cxnId="{DC221F73-2278-584F-BBAC-66DC1C13E83B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AC3E1D57-C714-2B44-BF20-2D95C75570B2}" type="sibTrans" cxnId="{DC221F73-2278-584F-BBAC-66DC1C13E83B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C6FC4C87-EACB-B748-B88C-F6011725D2D9}">
      <dgm:prSet phldrT="[Text]" custT="1"/>
      <dgm:spPr/>
      <dgm:t>
        <a:bodyPr/>
        <a:lstStyle/>
        <a:p>
          <a:r>
            <a:rPr lang="en-US" sz="3200" dirty="0" smtClean="0">
              <a:latin typeface="TH SarabunPSK"/>
              <a:cs typeface="TH SarabunPSK"/>
            </a:rPr>
            <a:t>3.3) </a:t>
          </a:r>
          <a:r>
            <a:rPr lang="th-TH" sz="3200" dirty="0" smtClean="0">
              <a:latin typeface="TH SarabunPSK"/>
              <a:cs typeface="TH SarabunPSK"/>
            </a:rPr>
            <a:t>แผนการบริหารจัดการ</a:t>
          </a:r>
          <a:endParaRPr lang="en-US" sz="3200" dirty="0">
            <a:latin typeface="TH SarabunPSK"/>
            <a:cs typeface="TH SarabunPSK"/>
          </a:endParaRPr>
        </a:p>
      </dgm:t>
    </dgm:pt>
    <dgm:pt modelId="{8969E52F-D389-6345-A7A4-00FC05E67B12}" type="parTrans" cxnId="{280FBB85-3137-1F41-8F78-EDA449C3701F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3A2BA2A2-2E61-9948-86D6-6A6C6AED3274}" type="sibTrans" cxnId="{280FBB85-3137-1F41-8F78-EDA449C3701F}">
      <dgm:prSet custT="1"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30ACFC8E-CA7A-1D4E-8C9E-0427908FFB06}">
      <dgm:prSet phldrT="[Text]" custT="1"/>
      <dgm:spPr/>
      <dgm:t>
        <a:bodyPr/>
        <a:lstStyle/>
        <a:p>
          <a:r>
            <a:rPr lang="th-TH" sz="2400" dirty="0" smtClean="0">
              <a:latin typeface="TH SarabunPSK"/>
              <a:cs typeface="TH SarabunPSK"/>
            </a:rPr>
            <a:t>ระดับจังหวัด</a:t>
          </a:r>
          <a:endParaRPr lang="en-US" sz="2400" dirty="0">
            <a:latin typeface="TH SarabunPSK"/>
            <a:cs typeface="TH SarabunPSK"/>
          </a:endParaRPr>
        </a:p>
      </dgm:t>
    </dgm:pt>
    <dgm:pt modelId="{228D1B5C-FBDE-1746-A5DB-7789B2E889D6}" type="parTrans" cxnId="{8626CDE4-DC01-C54B-BFCC-C8D17FC68C61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D6A58D3F-E12B-8D45-B578-9082BDC319ED}" type="sibTrans" cxnId="{8626CDE4-DC01-C54B-BFCC-C8D17FC68C61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C6C2C2DA-8604-A341-AD5D-6394339F8ACA}">
      <dgm:prSet phldrT="[Text]" custT="1"/>
      <dgm:spPr/>
      <dgm:t>
        <a:bodyPr/>
        <a:lstStyle/>
        <a:p>
          <a:r>
            <a:rPr lang="th-TH" sz="2400" dirty="0" smtClean="0">
              <a:latin typeface="TH SarabunPSK"/>
              <a:cs typeface="TH SarabunPSK"/>
            </a:rPr>
            <a:t>อ่างเก็บน้ำ</a:t>
          </a:r>
          <a:r>
            <a:rPr lang="en-US" sz="2400" dirty="0" smtClean="0">
              <a:latin typeface="TH SarabunPSK"/>
              <a:cs typeface="TH SarabunPSK"/>
            </a:rPr>
            <a:t>/</a:t>
          </a:r>
          <a:r>
            <a:rPr lang="th-TH" sz="2400" dirty="0" smtClean="0">
              <a:latin typeface="TH SarabunPSK"/>
              <a:cs typeface="TH SarabunPSK"/>
            </a:rPr>
            <a:t>แหล่งน้ำ</a:t>
          </a:r>
          <a:r>
            <a:rPr lang="en-US" sz="2400" dirty="0" smtClean="0">
              <a:latin typeface="TH SarabunPSK"/>
              <a:cs typeface="TH SarabunPSK"/>
            </a:rPr>
            <a:t> </a:t>
          </a:r>
          <a:r>
            <a:rPr lang="th-TH" sz="2400" dirty="0" smtClean="0">
              <a:latin typeface="TH SarabunPSK"/>
              <a:cs typeface="TH SarabunPSK"/>
            </a:rPr>
            <a:t>ที่มีปริมาณน้ำสูงกว่าเกณฑ์</a:t>
          </a:r>
          <a:endParaRPr lang="en-US" sz="2400" dirty="0">
            <a:latin typeface="TH SarabunPSK"/>
            <a:cs typeface="TH SarabunPSK"/>
          </a:endParaRPr>
        </a:p>
      </dgm:t>
    </dgm:pt>
    <dgm:pt modelId="{F2B896B5-14FB-BD4C-A521-DFE1CFDC9CD7}" type="parTrans" cxnId="{9F24FBC3-8687-8D40-B767-8B46BC73A767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09FACFF3-AF93-5945-A7F7-135C0BB8333E}" type="sibTrans" cxnId="{9F24FBC3-8687-8D40-B767-8B46BC73A767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7738B52F-46DB-9043-929A-5C31C3825E72}">
      <dgm:prSet phldrT="[Text]" custT="1"/>
      <dgm:spPr/>
      <dgm:t>
        <a:bodyPr/>
        <a:lstStyle/>
        <a:p>
          <a:r>
            <a:rPr lang="th-TH" sz="2400" dirty="0" smtClean="0">
              <a:latin typeface="TH SarabunPSK"/>
              <a:cs typeface="TH SarabunPSK"/>
            </a:rPr>
            <a:t>ชุมชนเมือง</a:t>
          </a:r>
          <a:endParaRPr lang="en-US" sz="2400" dirty="0">
            <a:latin typeface="TH SarabunPSK"/>
            <a:cs typeface="TH SarabunPSK"/>
          </a:endParaRPr>
        </a:p>
      </dgm:t>
    </dgm:pt>
    <dgm:pt modelId="{26D0C28A-8375-0249-B0FD-651534889F5E}" type="parTrans" cxnId="{F6D9F42D-0061-9E48-92CF-BA0DA7E9B29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0C8A92B3-2D3D-D348-B19D-AFB7763A0CA3}" type="sibTrans" cxnId="{F6D9F42D-0061-9E48-92CF-BA0DA7E9B29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A629F49E-3AE4-0941-A2BB-E3F4B8F06468}">
      <dgm:prSet phldrT="[Text]" custScaleX="129314" custScaleY="166897" custT="1" custRadScaleRad="95754" custRadScaleInc="-67085"/>
      <dgm:spPr>
        <a:prstGeom prst="ellipse">
          <a:avLst/>
        </a:prstGeom>
      </dgm:spPr>
      <dgm:t>
        <a:bodyPr/>
        <a:lstStyle/>
        <a:p>
          <a:r>
            <a:rPr lang="th-TH" sz="2400" dirty="0" smtClean="0">
              <a:latin typeface="TH SarabunPSK"/>
              <a:cs typeface="TH SarabunPSK"/>
            </a:rPr>
            <a:t>น้ำท่วม</a:t>
          </a:r>
          <a:endParaRPr lang="en-US" sz="2400" dirty="0"/>
        </a:p>
      </dgm:t>
    </dgm:pt>
    <dgm:pt modelId="{7E4E237A-E571-A04A-9EC5-4514EEED256E}" type="parTrans" cxnId="{A9CAB974-FE12-7841-88B3-42EEDD5D8954}">
      <dgm:prSet/>
      <dgm:spPr/>
      <dgm:t>
        <a:bodyPr/>
        <a:lstStyle/>
        <a:p>
          <a:endParaRPr lang="en-US"/>
        </a:p>
      </dgm:t>
    </dgm:pt>
    <dgm:pt modelId="{F4EC90B2-3FB2-A349-AB13-5C622C6BF4AE}" type="sibTrans" cxnId="{A9CAB974-FE12-7841-88B3-42EEDD5D8954}">
      <dgm:prSet/>
      <dgm:spPr/>
      <dgm:t>
        <a:bodyPr/>
        <a:lstStyle/>
        <a:p>
          <a:endParaRPr lang="en-US"/>
        </a:p>
      </dgm:t>
    </dgm:pt>
    <dgm:pt modelId="{1D7AB2AC-8FB0-6943-8370-88895146A918}">
      <dgm:prSet phldrT="[Text]" custT="1"/>
      <dgm:spPr/>
      <dgm:t>
        <a:bodyPr/>
        <a:lstStyle/>
        <a:p>
          <a:r>
            <a:rPr lang="th-TH" sz="2400" dirty="0" smtClean="0">
              <a:latin typeface="TH SarabunPSK"/>
              <a:cs typeface="TH SarabunPSK"/>
            </a:rPr>
            <a:t>น้ำล้นตลิ่ง</a:t>
          </a:r>
          <a:endParaRPr lang="en-US" sz="2400" dirty="0"/>
        </a:p>
      </dgm:t>
    </dgm:pt>
    <dgm:pt modelId="{2B7053BE-835A-4F4E-9B3A-F77902D76D3A}" type="parTrans" cxnId="{E68F34C4-C563-F649-B3BB-03BC67935468}">
      <dgm:prSet/>
      <dgm:spPr/>
      <dgm:t>
        <a:bodyPr/>
        <a:lstStyle/>
        <a:p>
          <a:endParaRPr lang="en-US"/>
        </a:p>
      </dgm:t>
    </dgm:pt>
    <dgm:pt modelId="{9D60AD83-DDD0-9845-A7D5-8E979A7DBBF0}" type="sibTrans" cxnId="{E68F34C4-C563-F649-B3BB-03BC67935468}">
      <dgm:prSet/>
      <dgm:spPr/>
      <dgm:t>
        <a:bodyPr/>
        <a:lstStyle/>
        <a:p>
          <a:endParaRPr lang="en-US"/>
        </a:p>
      </dgm:t>
    </dgm:pt>
    <dgm:pt modelId="{43217195-0E42-8745-8C31-14EFF036F6F3}">
      <dgm:prSet phldrT="[Text]" custT="1"/>
      <dgm:spPr/>
      <dgm:t>
        <a:bodyPr/>
        <a:lstStyle/>
        <a:p>
          <a:r>
            <a:rPr lang="th-TH" sz="2400" dirty="0" smtClean="0">
              <a:latin typeface="TH SarabunPSK"/>
              <a:cs typeface="TH SarabunPSK"/>
            </a:rPr>
            <a:t>ดินโคลนถล่ม</a:t>
          </a:r>
          <a:endParaRPr lang="en-US" sz="2400" dirty="0"/>
        </a:p>
      </dgm:t>
    </dgm:pt>
    <dgm:pt modelId="{1FBC05ED-3625-904C-99AB-80A5A9E741A0}" type="parTrans" cxnId="{F82371F5-5DFC-AE44-B8E3-882040C6D141}">
      <dgm:prSet/>
      <dgm:spPr/>
      <dgm:t>
        <a:bodyPr/>
        <a:lstStyle/>
        <a:p>
          <a:endParaRPr lang="en-US"/>
        </a:p>
      </dgm:t>
    </dgm:pt>
    <dgm:pt modelId="{B7C7E1F2-3D7B-5342-BFA8-9D6B9EB9C6CB}" type="sibTrans" cxnId="{F82371F5-5DFC-AE44-B8E3-882040C6D141}">
      <dgm:prSet/>
      <dgm:spPr/>
      <dgm:t>
        <a:bodyPr/>
        <a:lstStyle/>
        <a:p>
          <a:endParaRPr lang="en-US"/>
        </a:p>
      </dgm:t>
    </dgm:pt>
    <dgm:pt modelId="{D77C7AF6-252E-AE42-8348-94DD2338A50D}">
      <dgm:prSet phldrT="[Text]" custT="1"/>
      <dgm:spPr/>
      <dgm:t>
        <a:bodyPr/>
        <a:lstStyle/>
        <a:p>
          <a:r>
            <a:rPr lang="th-TH" sz="2000" dirty="0" smtClean="0">
              <a:latin typeface="TH SarabunPSK"/>
              <a:cs typeface="TH SarabunPSK"/>
            </a:rPr>
            <a:t>คุณภาพน้ำ</a:t>
          </a:r>
          <a:endParaRPr lang="en-US" sz="2000" dirty="0"/>
        </a:p>
      </dgm:t>
    </dgm:pt>
    <dgm:pt modelId="{ED02AEA4-CC50-EA4A-8F15-C269D1A53CC3}" type="parTrans" cxnId="{A14F6E5C-467D-634E-8C53-A6640055BE12}">
      <dgm:prSet/>
      <dgm:spPr/>
      <dgm:t>
        <a:bodyPr/>
        <a:lstStyle/>
        <a:p>
          <a:endParaRPr lang="en-US"/>
        </a:p>
      </dgm:t>
    </dgm:pt>
    <dgm:pt modelId="{5F4CBC06-C1E7-CA44-80D6-03DE9F3DF5DD}" type="sibTrans" cxnId="{A14F6E5C-467D-634E-8C53-A6640055BE12}">
      <dgm:prSet/>
      <dgm:spPr/>
      <dgm:t>
        <a:bodyPr/>
        <a:lstStyle/>
        <a:p>
          <a:endParaRPr lang="en-US"/>
        </a:p>
      </dgm:t>
    </dgm:pt>
    <dgm:pt modelId="{614E216C-C602-9047-9916-EAF059EB0791}">
      <dgm:prSet phldrT="[Text]" custT="1"/>
      <dgm:spPr/>
      <dgm:t>
        <a:bodyPr/>
        <a:lstStyle/>
        <a:p>
          <a:r>
            <a:rPr lang="th-TH" sz="2400" dirty="0" smtClean="0">
              <a:latin typeface="TH SarabunPSK"/>
              <a:cs typeface="TH SarabunPSK"/>
            </a:rPr>
            <a:t>น้ำหลาก </a:t>
          </a:r>
          <a:endParaRPr lang="en-US" sz="2400" dirty="0"/>
        </a:p>
      </dgm:t>
    </dgm:pt>
    <dgm:pt modelId="{09D541D2-ED60-164B-B1E5-AD6E399B8392}" type="parTrans" cxnId="{649EEFDB-6F2E-4E4F-8108-3F90EA8F29A3}">
      <dgm:prSet/>
      <dgm:spPr/>
      <dgm:t>
        <a:bodyPr/>
        <a:lstStyle/>
        <a:p>
          <a:endParaRPr lang="en-US"/>
        </a:p>
      </dgm:t>
    </dgm:pt>
    <dgm:pt modelId="{23EB2BE6-7936-524C-ABDD-A8595CF2848B}" type="sibTrans" cxnId="{649EEFDB-6F2E-4E4F-8108-3F90EA8F29A3}">
      <dgm:prSet/>
      <dgm:spPr/>
      <dgm:t>
        <a:bodyPr/>
        <a:lstStyle/>
        <a:p>
          <a:endParaRPr lang="en-US"/>
        </a:p>
      </dgm:t>
    </dgm:pt>
    <dgm:pt modelId="{73BA832C-163B-284E-89F0-4941700BD3B8}">
      <dgm:prSet phldrT="[Text]" custT="1"/>
      <dgm:spPr/>
      <dgm:t>
        <a:bodyPr/>
        <a:lstStyle/>
        <a:p>
          <a:r>
            <a:rPr lang="th-TH" sz="2400" dirty="0" smtClean="0">
              <a:latin typeface="TH SarabunPSK"/>
              <a:cs typeface="TH SarabunPSK"/>
            </a:rPr>
            <a:t>เครื่องมือ</a:t>
          </a:r>
          <a:r>
            <a:rPr lang="th-TH" sz="2400" dirty="0" smtClean="0">
              <a:latin typeface="TH SarabunPSK"/>
              <a:cs typeface="TH SarabunPSK"/>
            </a:rPr>
            <a:t>ติดตาม</a:t>
          </a:r>
          <a:r>
            <a:rPr lang="en-US" sz="2400" dirty="0" smtClean="0">
              <a:latin typeface="TH SarabunPSK"/>
              <a:cs typeface="TH SarabunPSK"/>
            </a:rPr>
            <a:t> </a:t>
          </a:r>
          <a:r>
            <a:rPr lang="th-TH" sz="2400" dirty="0" smtClean="0">
              <a:latin typeface="TH SarabunPSK"/>
              <a:cs typeface="TH SarabunPSK"/>
            </a:rPr>
            <a:t>เฝ้าระวังและการคาดการณ์</a:t>
          </a:r>
          <a:endParaRPr lang="en-US" sz="2400" dirty="0">
            <a:latin typeface="TH SarabunPSK"/>
            <a:cs typeface="TH SarabunPSK"/>
          </a:endParaRPr>
        </a:p>
      </dgm:t>
    </dgm:pt>
    <dgm:pt modelId="{8421D7CE-043C-5949-9016-C9A2AC9AD48A}" type="parTrans" cxnId="{DA686264-8EA3-B147-A852-E102C0C8A223}">
      <dgm:prSet/>
      <dgm:spPr/>
      <dgm:t>
        <a:bodyPr/>
        <a:lstStyle/>
        <a:p>
          <a:endParaRPr lang="en-US"/>
        </a:p>
      </dgm:t>
    </dgm:pt>
    <dgm:pt modelId="{E312A911-F66F-7A4D-94F5-472EC68E4DBC}" type="sibTrans" cxnId="{DA686264-8EA3-B147-A852-E102C0C8A223}">
      <dgm:prSet/>
      <dgm:spPr/>
      <dgm:t>
        <a:bodyPr/>
        <a:lstStyle/>
        <a:p>
          <a:endParaRPr lang="en-US"/>
        </a:p>
      </dgm:t>
    </dgm:pt>
    <dgm:pt modelId="{639820E0-362A-D548-909E-2120D09EB630}" type="pres">
      <dgm:prSet presAssocID="{188A27DC-2C38-854E-854B-50B86FBE8413}" presName="Name0" presStyleCnt="0">
        <dgm:presLayoutVars>
          <dgm:dir/>
          <dgm:resizeHandles val="exact"/>
        </dgm:presLayoutVars>
      </dgm:prSet>
      <dgm:spPr/>
    </dgm:pt>
    <dgm:pt modelId="{CB257878-5AC3-394E-A34C-6981AEBFE911}" type="pres">
      <dgm:prSet presAssocID="{26B297CD-3C0D-724A-818E-14EB8A38C183}" presName="node" presStyleLbl="node1" presStyleIdx="0" presStyleCnt="3" custScaleX="146326" custScaleY="59001" custRadScaleRad="104505" custRadScaleInc="-4850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F776740-971B-0747-B200-82D8F0A65315}" type="pres">
      <dgm:prSet presAssocID="{2390D320-AE3D-264D-A034-ABD4C222EF77}" presName="sibTrans" presStyleLbl="sibTrans2D1" presStyleIdx="0" presStyleCnt="3"/>
      <dgm:spPr/>
    </dgm:pt>
    <dgm:pt modelId="{DE8C57BF-6619-2647-A4D0-913F09AB41CD}" type="pres">
      <dgm:prSet presAssocID="{2390D320-AE3D-264D-A034-ABD4C222EF77}" presName="connectorText" presStyleLbl="sibTrans2D1" presStyleIdx="0" presStyleCnt="3"/>
      <dgm:spPr/>
    </dgm:pt>
    <dgm:pt modelId="{7BDF1668-D265-C246-A3C2-858CEAFFB39A}" type="pres">
      <dgm:prSet presAssocID="{A5D9866A-4292-AE46-AD4D-3876D57406E9}" presName="node" presStyleLbl="node1" presStyleIdx="1" presStyleCnt="3" custScaleX="110545" custScaleY="191162" custRadScaleRad="106626" custRadScaleInc="-4115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3798B8B-BBE2-BC4C-81B4-E63A5B7F084C}" type="pres">
      <dgm:prSet presAssocID="{DEAE2E9F-70F1-9D4F-89A7-AF85F959D7C6}" presName="sibTrans" presStyleLbl="sibTrans2D1" presStyleIdx="1" presStyleCnt="3"/>
      <dgm:spPr/>
    </dgm:pt>
    <dgm:pt modelId="{8018F2F3-62FD-B74A-9F2A-7AC83D71C0D0}" type="pres">
      <dgm:prSet presAssocID="{DEAE2E9F-70F1-9D4F-89A7-AF85F959D7C6}" presName="connectorText" presStyleLbl="sibTrans2D1" presStyleIdx="1" presStyleCnt="3"/>
      <dgm:spPr/>
    </dgm:pt>
    <dgm:pt modelId="{2BADCD4B-3531-F249-916A-FA7A41ABB84B}" type="pres">
      <dgm:prSet presAssocID="{C6FC4C87-EACB-B748-B88C-F6011725D2D9}" presName="node" presStyleLbl="node1" presStyleIdx="2" presStyleCnt="3" custScaleX="147479" custScaleY="219227" custRadScaleRad="89066" custRadScaleInc="120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563E40-E936-A24E-AE63-D53DC8865DF4}" type="pres">
      <dgm:prSet presAssocID="{3A2BA2A2-2E61-9948-86D6-6A6C6AED3274}" presName="sibTrans" presStyleLbl="sibTrans2D1" presStyleIdx="2" presStyleCnt="3"/>
      <dgm:spPr/>
    </dgm:pt>
    <dgm:pt modelId="{8BD347DC-5238-9D4E-B7D8-01A839BD480E}" type="pres">
      <dgm:prSet presAssocID="{3A2BA2A2-2E61-9948-86D6-6A6C6AED3274}" presName="connectorText" presStyleLbl="sibTrans2D1" presStyleIdx="2" presStyleCnt="3"/>
      <dgm:spPr/>
    </dgm:pt>
  </dgm:ptLst>
  <dgm:cxnLst>
    <dgm:cxn modelId="{B1DB1ED5-9496-F74E-824E-3E70E2482FF9}" type="presOf" srcId="{2390D320-AE3D-264D-A034-ABD4C222EF77}" destId="{DE8C57BF-6619-2647-A4D0-913F09AB41CD}" srcOrd="1" destOrd="0" presId="urn:microsoft.com/office/officeart/2005/8/layout/cycle7"/>
    <dgm:cxn modelId="{C8DF2D18-14BE-C74C-90CA-323EB5401227}" type="presOf" srcId="{1D7AB2AC-8FB0-6943-8370-88895146A918}" destId="{7BDF1668-D265-C246-A3C2-858CEAFFB39A}" srcOrd="0" destOrd="3" presId="urn:microsoft.com/office/officeart/2005/8/layout/cycle7"/>
    <dgm:cxn modelId="{CB29058B-F022-494F-B8FB-639C29AECB20}" srcId="{188A27DC-2C38-854E-854B-50B86FBE8413}" destId="{A5D9866A-4292-AE46-AD4D-3876D57406E9}" srcOrd="1" destOrd="0" parTransId="{A1777D7F-595C-A441-A282-415D1CCB5610}" sibTransId="{DEAE2E9F-70F1-9D4F-89A7-AF85F959D7C6}"/>
    <dgm:cxn modelId="{649EEFDB-6F2E-4E4F-8108-3F90EA8F29A3}" srcId="{A5D9866A-4292-AE46-AD4D-3876D57406E9}" destId="{614E216C-C602-9047-9916-EAF059EB0791}" srcOrd="1" destOrd="0" parTransId="{09D541D2-ED60-164B-B1E5-AD6E399B8392}" sibTransId="{23EB2BE6-7936-524C-ABDD-A8595CF2848B}"/>
    <dgm:cxn modelId="{F6D9F42D-0061-9E48-92CF-BA0DA7E9B29E}" srcId="{C6FC4C87-EACB-B748-B88C-F6011725D2D9}" destId="{7738B52F-46DB-9043-929A-5C31C3825E72}" srcOrd="4" destOrd="0" parTransId="{26D0C28A-8375-0249-B0FD-651534889F5E}" sibTransId="{0C8A92B3-2D3D-D348-B19D-AFB7763A0CA3}"/>
    <dgm:cxn modelId="{54645843-CB74-654E-BE8C-0082206EA9EB}" type="presOf" srcId="{3A2BA2A2-2E61-9948-86D6-6A6C6AED3274}" destId="{8BD347DC-5238-9D4E-B7D8-01A839BD480E}" srcOrd="1" destOrd="0" presId="urn:microsoft.com/office/officeart/2005/8/layout/cycle7"/>
    <dgm:cxn modelId="{EBE9E57B-6624-9146-8CDC-76B2791D0C59}" type="presOf" srcId="{C6C2C2DA-8604-A341-AD5D-6394339F8ACA}" destId="{2BADCD4B-3531-F249-916A-FA7A41ABB84B}" srcOrd="0" destOrd="4" presId="urn:microsoft.com/office/officeart/2005/8/layout/cycle7"/>
    <dgm:cxn modelId="{467BE567-FFAC-7349-8C09-0C98C96F8AD6}" type="presOf" srcId="{A629F49E-3AE4-0941-A2BB-E3F4B8F06468}" destId="{7BDF1668-D265-C246-A3C2-858CEAFFB39A}" srcOrd="0" destOrd="1" presId="urn:microsoft.com/office/officeart/2005/8/layout/cycle7"/>
    <dgm:cxn modelId="{FF9F2A78-A18B-BF41-B2F9-0873C8F45EAB}" type="presOf" srcId="{D77C7AF6-252E-AE42-8348-94DD2338A50D}" destId="{7BDF1668-D265-C246-A3C2-858CEAFFB39A}" srcOrd="0" destOrd="5" presId="urn:microsoft.com/office/officeart/2005/8/layout/cycle7"/>
    <dgm:cxn modelId="{446DC904-3638-E44C-BD65-9557FAAEA1BB}" type="presOf" srcId="{281A1768-3489-0445-968A-8C1C561B6F27}" destId="{2BADCD4B-3531-F249-916A-FA7A41ABB84B}" srcOrd="0" destOrd="2" presId="urn:microsoft.com/office/officeart/2005/8/layout/cycle7"/>
    <dgm:cxn modelId="{8944668A-12BA-FD40-AF40-9491176746C9}" type="presOf" srcId="{DEAE2E9F-70F1-9D4F-89A7-AF85F959D7C6}" destId="{A3798B8B-BBE2-BC4C-81B4-E63A5B7F084C}" srcOrd="0" destOrd="0" presId="urn:microsoft.com/office/officeart/2005/8/layout/cycle7"/>
    <dgm:cxn modelId="{280FBB85-3137-1F41-8F78-EDA449C3701F}" srcId="{188A27DC-2C38-854E-854B-50B86FBE8413}" destId="{C6FC4C87-EACB-B748-B88C-F6011725D2D9}" srcOrd="2" destOrd="0" parTransId="{8969E52F-D389-6345-A7A4-00FC05E67B12}" sibTransId="{3A2BA2A2-2E61-9948-86D6-6A6C6AED3274}"/>
    <dgm:cxn modelId="{5174E0AE-7530-8441-8B1F-4A3D86BFAD56}" type="presOf" srcId="{73BA832C-163B-284E-89F0-4941700BD3B8}" destId="{2BADCD4B-3531-F249-916A-FA7A41ABB84B}" srcOrd="0" destOrd="1" presId="urn:microsoft.com/office/officeart/2005/8/layout/cycle7"/>
    <dgm:cxn modelId="{8626CDE4-DC01-C54B-BFCC-C8D17FC68C61}" srcId="{C6FC4C87-EACB-B748-B88C-F6011725D2D9}" destId="{30ACFC8E-CA7A-1D4E-8C9E-0427908FFB06}" srcOrd="2" destOrd="0" parTransId="{228D1B5C-FBDE-1746-A5DB-7789B2E889D6}" sibTransId="{D6A58D3F-E12B-8D45-B578-9082BDC319ED}"/>
    <dgm:cxn modelId="{54221728-8505-5845-8F2C-B97A229773FB}" type="presOf" srcId="{43217195-0E42-8745-8C31-14EFF036F6F3}" destId="{7BDF1668-D265-C246-A3C2-858CEAFFB39A}" srcOrd="0" destOrd="4" presId="urn:microsoft.com/office/officeart/2005/8/layout/cycle7"/>
    <dgm:cxn modelId="{AC1E37B4-C0E0-2245-9070-A35F6FE061C9}" type="presOf" srcId="{3A2BA2A2-2E61-9948-86D6-6A6C6AED3274}" destId="{F2563E40-E936-A24E-AE63-D53DC8865DF4}" srcOrd="0" destOrd="0" presId="urn:microsoft.com/office/officeart/2005/8/layout/cycle7"/>
    <dgm:cxn modelId="{A14F6E5C-467D-634E-8C53-A6640055BE12}" srcId="{A5D9866A-4292-AE46-AD4D-3876D57406E9}" destId="{D77C7AF6-252E-AE42-8348-94DD2338A50D}" srcOrd="4" destOrd="0" parTransId="{ED02AEA4-CC50-EA4A-8F15-C269D1A53CC3}" sibTransId="{5F4CBC06-C1E7-CA44-80D6-03DE9F3DF5DD}"/>
    <dgm:cxn modelId="{99BD3D5D-4123-C84B-A27B-BF29EA3E6F95}" type="presOf" srcId="{A5D9866A-4292-AE46-AD4D-3876D57406E9}" destId="{7BDF1668-D265-C246-A3C2-858CEAFFB39A}" srcOrd="0" destOrd="0" presId="urn:microsoft.com/office/officeart/2005/8/layout/cycle7"/>
    <dgm:cxn modelId="{A9CAB974-FE12-7841-88B3-42EEDD5D8954}" srcId="{A5D9866A-4292-AE46-AD4D-3876D57406E9}" destId="{A629F49E-3AE4-0941-A2BB-E3F4B8F06468}" srcOrd="0" destOrd="0" parTransId="{7E4E237A-E571-A04A-9EC5-4514EEED256E}" sibTransId="{F4EC90B2-3FB2-A349-AB13-5C622C6BF4AE}"/>
    <dgm:cxn modelId="{7F035D05-2447-9A4D-A024-85AA186BFC8D}" type="presOf" srcId="{DEAE2E9F-70F1-9D4F-89A7-AF85F959D7C6}" destId="{8018F2F3-62FD-B74A-9F2A-7AC83D71C0D0}" srcOrd="1" destOrd="0" presId="urn:microsoft.com/office/officeart/2005/8/layout/cycle7"/>
    <dgm:cxn modelId="{DC221F73-2278-584F-BBAC-66DC1C13E83B}" srcId="{C6FC4C87-EACB-B748-B88C-F6011725D2D9}" destId="{281A1768-3489-0445-968A-8C1C561B6F27}" srcOrd="1" destOrd="0" parTransId="{CEC0BF83-7ABC-8B43-B7C9-1CFCB8BD5236}" sibTransId="{AC3E1D57-C714-2B44-BF20-2D95C75570B2}"/>
    <dgm:cxn modelId="{639513D3-65C9-6D47-BD85-C76E8149316E}" srcId="{188A27DC-2C38-854E-854B-50B86FBE8413}" destId="{26B297CD-3C0D-724A-818E-14EB8A38C183}" srcOrd="0" destOrd="0" parTransId="{3D2BC646-20DA-9A42-90DC-C784EA736D63}" sibTransId="{2390D320-AE3D-264D-A034-ABD4C222EF77}"/>
    <dgm:cxn modelId="{3EBD7C34-24B6-094C-AE3A-C0C0FF2F1498}" type="presOf" srcId="{26B297CD-3C0D-724A-818E-14EB8A38C183}" destId="{CB257878-5AC3-394E-A34C-6981AEBFE911}" srcOrd="0" destOrd="0" presId="urn:microsoft.com/office/officeart/2005/8/layout/cycle7"/>
    <dgm:cxn modelId="{F82371F5-5DFC-AE44-B8E3-882040C6D141}" srcId="{A5D9866A-4292-AE46-AD4D-3876D57406E9}" destId="{43217195-0E42-8745-8C31-14EFF036F6F3}" srcOrd="3" destOrd="0" parTransId="{1FBC05ED-3625-904C-99AB-80A5A9E741A0}" sibTransId="{B7C7E1F2-3D7B-5342-BFA8-9D6B9EB9C6CB}"/>
    <dgm:cxn modelId="{9F24FBC3-8687-8D40-B767-8B46BC73A767}" srcId="{C6FC4C87-EACB-B748-B88C-F6011725D2D9}" destId="{C6C2C2DA-8604-A341-AD5D-6394339F8ACA}" srcOrd="3" destOrd="0" parTransId="{F2B896B5-14FB-BD4C-A521-DFE1CFDC9CD7}" sibTransId="{09FACFF3-AF93-5945-A7F7-135C0BB8333E}"/>
    <dgm:cxn modelId="{4C827DEC-5649-4C47-8113-253314F3677F}" type="presOf" srcId="{30ACFC8E-CA7A-1D4E-8C9E-0427908FFB06}" destId="{2BADCD4B-3531-F249-916A-FA7A41ABB84B}" srcOrd="0" destOrd="3" presId="urn:microsoft.com/office/officeart/2005/8/layout/cycle7"/>
    <dgm:cxn modelId="{E68F34C4-C563-F649-B3BB-03BC67935468}" srcId="{A5D9866A-4292-AE46-AD4D-3876D57406E9}" destId="{1D7AB2AC-8FB0-6943-8370-88895146A918}" srcOrd="2" destOrd="0" parTransId="{2B7053BE-835A-4F4E-9B3A-F77902D76D3A}" sibTransId="{9D60AD83-DDD0-9845-A7D5-8E979A7DBBF0}"/>
    <dgm:cxn modelId="{31B36780-FF06-7148-B3D7-0C6E9FFF194D}" type="presOf" srcId="{7738B52F-46DB-9043-929A-5C31C3825E72}" destId="{2BADCD4B-3531-F249-916A-FA7A41ABB84B}" srcOrd="0" destOrd="5" presId="urn:microsoft.com/office/officeart/2005/8/layout/cycle7"/>
    <dgm:cxn modelId="{686728BD-946C-954A-AEA1-185049749A71}" type="presOf" srcId="{C6FC4C87-EACB-B748-B88C-F6011725D2D9}" destId="{2BADCD4B-3531-F249-916A-FA7A41ABB84B}" srcOrd="0" destOrd="0" presId="urn:microsoft.com/office/officeart/2005/8/layout/cycle7"/>
    <dgm:cxn modelId="{EF38C7BC-D596-1448-BEFF-786F5EA3C85A}" type="presOf" srcId="{614E216C-C602-9047-9916-EAF059EB0791}" destId="{7BDF1668-D265-C246-A3C2-858CEAFFB39A}" srcOrd="0" destOrd="2" presId="urn:microsoft.com/office/officeart/2005/8/layout/cycle7"/>
    <dgm:cxn modelId="{4DABFDAF-A698-DA40-9841-0F99B1160EFF}" type="presOf" srcId="{2390D320-AE3D-264D-A034-ABD4C222EF77}" destId="{DF776740-971B-0747-B200-82D8F0A65315}" srcOrd="0" destOrd="0" presId="urn:microsoft.com/office/officeart/2005/8/layout/cycle7"/>
    <dgm:cxn modelId="{DA686264-8EA3-B147-A852-E102C0C8A223}" srcId="{C6FC4C87-EACB-B748-B88C-F6011725D2D9}" destId="{73BA832C-163B-284E-89F0-4941700BD3B8}" srcOrd="0" destOrd="0" parTransId="{8421D7CE-043C-5949-9016-C9A2AC9AD48A}" sibTransId="{E312A911-F66F-7A4D-94F5-472EC68E4DBC}"/>
    <dgm:cxn modelId="{6145D3BA-4B40-B349-8DEC-2F5FA0309E3B}" type="presOf" srcId="{188A27DC-2C38-854E-854B-50B86FBE8413}" destId="{639820E0-362A-D548-909E-2120D09EB630}" srcOrd="0" destOrd="0" presId="urn:microsoft.com/office/officeart/2005/8/layout/cycle7"/>
    <dgm:cxn modelId="{0AC112BE-EDA2-BE45-8AC8-70ECE8D0A6DB}" type="presParOf" srcId="{639820E0-362A-D548-909E-2120D09EB630}" destId="{CB257878-5AC3-394E-A34C-6981AEBFE911}" srcOrd="0" destOrd="0" presId="urn:microsoft.com/office/officeart/2005/8/layout/cycle7"/>
    <dgm:cxn modelId="{E9AB1AA8-36C5-BB40-8993-863F474ED3F4}" type="presParOf" srcId="{639820E0-362A-D548-909E-2120D09EB630}" destId="{DF776740-971B-0747-B200-82D8F0A65315}" srcOrd="1" destOrd="0" presId="urn:microsoft.com/office/officeart/2005/8/layout/cycle7"/>
    <dgm:cxn modelId="{2BCEDE28-60EE-084B-93CC-B1635ACD12DC}" type="presParOf" srcId="{DF776740-971B-0747-B200-82D8F0A65315}" destId="{DE8C57BF-6619-2647-A4D0-913F09AB41CD}" srcOrd="0" destOrd="0" presId="urn:microsoft.com/office/officeart/2005/8/layout/cycle7"/>
    <dgm:cxn modelId="{6C907A50-9358-CB42-ACAF-7A7ED1C8A346}" type="presParOf" srcId="{639820E0-362A-D548-909E-2120D09EB630}" destId="{7BDF1668-D265-C246-A3C2-858CEAFFB39A}" srcOrd="2" destOrd="0" presId="urn:microsoft.com/office/officeart/2005/8/layout/cycle7"/>
    <dgm:cxn modelId="{AB4FB1A2-21F0-8644-A696-FCB042C869A9}" type="presParOf" srcId="{639820E0-362A-D548-909E-2120D09EB630}" destId="{A3798B8B-BBE2-BC4C-81B4-E63A5B7F084C}" srcOrd="3" destOrd="0" presId="urn:microsoft.com/office/officeart/2005/8/layout/cycle7"/>
    <dgm:cxn modelId="{D7D8F2AC-90E4-9343-81E1-178BAD93E13B}" type="presParOf" srcId="{A3798B8B-BBE2-BC4C-81B4-E63A5B7F084C}" destId="{8018F2F3-62FD-B74A-9F2A-7AC83D71C0D0}" srcOrd="0" destOrd="0" presId="urn:microsoft.com/office/officeart/2005/8/layout/cycle7"/>
    <dgm:cxn modelId="{D1B31AE8-CA9D-5045-B817-4A886528D7FC}" type="presParOf" srcId="{639820E0-362A-D548-909E-2120D09EB630}" destId="{2BADCD4B-3531-F249-916A-FA7A41ABB84B}" srcOrd="4" destOrd="0" presId="urn:microsoft.com/office/officeart/2005/8/layout/cycle7"/>
    <dgm:cxn modelId="{3940A036-AC82-7D49-8056-B30422A92854}" type="presParOf" srcId="{639820E0-362A-D548-909E-2120D09EB630}" destId="{F2563E40-E936-A24E-AE63-D53DC8865DF4}" srcOrd="5" destOrd="0" presId="urn:microsoft.com/office/officeart/2005/8/layout/cycle7"/>
    <dgm:cxn modelId="{4E5EC157-CF33-B24C-8DF8-B65DF8BC1096}" type="presParOf" srcId="{F2563E40-E936-A24E-AE63-D53DC8865DF4}" destId="{8BD347DC-5238-9D4E-B7D8-01A839BD480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8A27DC-2C38-854E-854B-50B86FBE8413}" type="doc">
      <dgm:prSet loTypeId="urn:microsoft.com/office/officeart/2005/8/layout/vList2" loCatId="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26B297CD-3C0D-724A-818E-14EB8A38C183}">
      <dgm:prSet phldrT="[Text]" custT="1"/>
      <dgm:spPr/>
      <dgm:t>
        <a:bodyPr/>
        <a:lstStyle/>
        <a:p>
          <a:r>
            <a:rPr lang="en-US" sz="3200" dirty="0" smtClean="0">
              <a:latin typeface="TH SarabunPSK"/>
              <a:cs typeface="TH SarabunPSK"/>
            </a:rPr>
            <a:t>3.1) </a:t>
          </a:r>
          <a:r>
            <a:rPr lang="th-TH" sz="3200" dirty="0" smtClean="0">
              <a:latin typeface="TH SarabunPSK"/>
              <a:cs typeface="TH SarabunPSK"/>
            </a:rPr>
            <a:t>การวิเคราะห์ ฝน พายุและน้ำท่า</a:t>
          </a:r>
          <a:endParaRPr lang="en-US" sz="3200" dirty="0">
            <a:latin typeface="TH SarabunPSK"/>
            <a:cs typeface="TH SarabunPSK"/>
          </a:endParaRPr>
        </a:p>
      </dgm:t>
    </dgm:pt>
    <dgm:pt modelId="{3D2BC646-20DA-9A42-90DC-C784EA736D63}" type="parTrans" cxnId="{639513D3-65C9-6D47-BD85-C76E8149316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2390D320-AE3D-264D-A034-ABD4C222EF77}" type="sibTrans" cxnId="{639513D3-65C9-6D47-BD85-C76E8149316E}">
      <dgm:prSet custT="1"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281A1768-3489-0445-968A-8C1C561B6F27}">
      <dgm:prSet phldrT="[Text]" custT="1"/>
      <dgm:spPr/>
      <dgm:t>
        <a:bodyPr/>
        <a:lstStyle/>
        <a:p>
          <a:r>
            <a:rPr lang="th-TH" sz="2800" dirty="0" smtClean="0">
              <a:latin typeface="TH SarabunPSK"/>
              <a:cs typeface="TH SarabunPSK"/>
            </a:rPr>
            <a:t>ระดับลุ่มน้ำ</a:t>
          </a:r>
          <a:endParaRPr lang="en-US" sz="2800" dirty="0">
            <a:latin typeface="TH SarabunPSK"/>
            <a:cs typeface="TH SarabunPSK"/>
          </a:endParaRPr>
        </a:p>
      </dgm:t>
    </dgm:pt>
    <dgm:pt modelId="{CEC0BF83-7ABC-8B43-B7C9-1CFCB8BD5236}" type="parTrans" cxnId="{DC221F73-2278-584F-BBAC-66DC1C13E83B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AC3E1D57-C714-2B44-BF20-2D95C75570B2}" type="sibTrans" cxnId="{DC221F73-2278-584F-BBAC-66DC1C13E83B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C6FC4C87-EACB-B748-B88C-F6011725D2D9}">
      <dgm:prSet phldrT="[Text]" custT="1"/>
      <dgm:spPr/>
      <dgm:t>
        <a:bodyPr/>
        <a:lstStyle/>
        <a:p>
          <a:r>
            <a:rPr lang="en-US" sz="3200" dirty="0" smtClean="0">
              <a:latin typeface="TH SarabunPSK"/>
              <a:cs typeface="TH SarabunPSK"/>
            </a:rPr>
            <a:t>3.3) </a:t>
          </a:r>
          <a:r>
            <a:rPr lang="th-TH" sz="3200" dirty="0" smtClean="0">
              <a:latin typeface="TH SarabunPSK"/>
              <a:cs typeface="TH SarabunPSK"/>
            </a:rPr>
            <a:t>แผนการบริหารจัดการ</a:t>
          </a:r>
          <a:endParaRPr lang="en-US" sz="3200" dirty="0">
            <a:latin typeface="TH SarabunPSK"/>
            <a:cs typeface="TH SarabunPSK"/>
          </a:endParaRPr>
        </a:p>
      </dgm:t>
    </dgm:pt>
    <dgm:pt modelId="{8969E52F-D389-6345-A7A4-00FC05E67B12}" type="parTrans" cxnId="{280FBB85-3137-1F41-8F78-EDA449C3701F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3A2BA2A2-2E61-9948-86D6-6A6C6AED3274}" type="sibTrans" cxnId="{280FBB85-3137-1F41-8F78-EDA449C3701F}">
      <dgm:prSet custT="1"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30ACFC8E-CA7A-1D4E-8C9E-0427908FFB06}">
      <dgm:prSet phldrT="[Text]" custT="1"/>
      <dgm:spPr/>
      <dgm:t>
        <a:bodyPr/>
        <a:lstStyle/>
        <a:p>
          <a:r>
            <a:rPr lang="th-TH" sz="2800" dirty="0" smtClean="0">
              <a:latin typeface="TH SarabunPSK"/>
              <a:cs typeface="TH SarabunPSK"/>
            </a:rPr>
            <a:t>ระดับจังหวัด</a:t>
          </a:r>
          <a:endParaRPr lang="en-US" sz="2800" dirty="0">
            <a:latin typeface="TH SarabunPSK"/>
            <a:cs typeface="TH SarabunPSK"/>
          </a:endParaRPr>
        </a:p>
      </dgm:t>
    </dgm:pt>
    <dgm:pt modelId="{228D1B5C-FBDE-1746-A5DB-7789B2E889D6}" type="parTrans" cxnId="{8626CDE4-DC01-C54B-BFCC-C8D17FC68C61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D6A58D3F-E12B-8D45-B578-9082BDC319ED}" type="sibTrans" cxnId="{8626CDE4-DC01-C54B-BFCC-C8D17FC68C61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C6C2C2DA-8604-A341-AD5D-6394339F8ACA}">
      <dgm:prSet phldrT="[Text]" custT="1"/>
      <dgm:spPr/>
      <dgm:t>
        <a:bodyPr/>
        <a:lstStyle/>
        <a:p>
          <a:r>
            <a:rPr lang="th-TH" sz="2800" dirty="0" smtClean="0">
              <a:latin typeface="TH SarabunPSK"/>
              <a:cs typeface="TH SarabunPSK"/>
            </a:rPr>
            <a:t>อ่างเก็บน้ำ</a:t>
          </a:r>
          <a:r>
            <a:rPr lang="en-US" sz="2800" dirty="0" smtClean="0">
              <a:latin typeface="TH SarabunPSK"/>
              <a:cs typeface="TH SarabunPSK"/>
            </a:rPr>
            <a:t>/</a:t>
          </a:r>
          <a:r>
            <a:rPr lang="th-TH" sz="2800" dirty="0" smtClean="0">
              <a:latin typeface="TH SarabunPSK"/>
              <a:cs typeface="TH SarabunPSK"/>
            </a:rPr>
            <a:t>แหล่งน้ำ</a:t>
          </a:r>
          <a:r>
            <a:rPr lang="en-US" sz="2800" dirty="0" smtClean="0">
              <a:latin typeface="TH SarabunPSK"/>
              <a:cs typeface="TH SarabunPSK"/>
            </a:rPr>
            <a:t> </a:t>
          </a:r>
          <a:r>
            <a:rPr lang="th-TH" sz="2800" dirty="0" smtClean="0">
              <a:latin typeface="TH SarabunPSK"/>
              <a:cs typeface="TH SarabunPSK"/>
            </a:rPr>
            <a:t>ที่มีปริมาณน้ำสูงกว่าเกณฑ์</a:t>
          </a:r>
          <a:endParaRPr lang="en-US" sz="2800" dirty="0">
            <a:latin typeface="TH SarabunPSK"/>
            <a:cs typeface="TH SarabunPSK"/>
          </a:endParaRPr>
        </a:p>
      </dgm:t>
    </dgm:pt>
    <dgm:pt modelId="{F2B896B5-14FB-BD4C-A521-DFE1CFDC9CD7}" type="parTrans" cxnId="{9F24FBC3-8687-8D40-B767-8B46BC73A767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09FACFF3-AF93-5945-A7F7-135C0BB8333E}" type="sibTrans" cxnId="{9F24FBC3-8687-8D40-B767-8B46BC73A767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7738B52F-46DB-9043-929A-5C31C3825E72}">
      <dgm:prSet phldrT="[Text]" custT="1"/>
      <dgm:spPr/>
      <dgm:t>
        <a:bodyPr/>
        <a:lstStyle/>
        <a:p>
          <a:r>
            <a:rPr lang="th-TH" sz="2800" dirty="0" smtClean="0">
              <a:latin typeface="TH SarabunPSK"/>
              <a:cs typeface="TH SarabunPSK"/>
            </a:rPr>
            <a:t>ชุมชนเมือง</a:t>
          </a:r>
          <a:endParaRPr lang="en-US" sz="2800" dirty="0">
            <a:latin typeface="TH SarabunPSK"/>
            <a:cs typeface="TH SarabunPSK"/>
          </a:endParaRPr>
        </a:p>
      </dgm:t>
    </dgm:pt>
    <dgm:pt modelId="{26D0C28A-8375-0249-B0FD-651534889F5E}" type="parTrans" cxnId="{F6D9F42D-0061-9E48-92CF-BA0DA7E9B29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0C8A92B3-2D3D-D348-B19D-AFB7763A0CA3}" type="sibTrans" cxnId="{F6D9F42D-0061-9E48-92CF-BA0DA7E9B29E}">
      <dgm:prSet/>
      <dgm:spPr/>
      <dgm:t>
        <a:bodyPr/>
        <a:lstStyle/>
        <a:p>
          <a:endParaRPr lang="en-US" sz="2800">
            <a:latin typeface="TH SarabunPSK"/>
            <a:cs typeface="TH SarabunPSK"/>
          </a:endParaRPr>
        </a:p>
      </dgm:t>
    </dgm:pt>
    <dgm:pt modelId="{D0749B6C-202A-2847-8297-C725B83955AE}">
      <dgm:prSet phldrT="[Text]" custT="1"/>
      <dgm:spPr/>
      <dgm:t>
        <a:bodyPr/>
        <a:lstStyle/>
        <a:p>
          <a:r>
            <a:rPr lang="en-US" sz="2800" dirty="0" smtClean="0">
              <a:latin typeface="TH SarabunPSK"/>
              <a:cs typeface="TH SarabunPSK"/>
            </a:rPr>
            <a:t>3.2) </a:t>
          </a:r>
          <a:r>
            <a:rPr lang="th-TH" sz="2800" dirty="0" smtClean="0">
              <a:latin typeface="TH SarabunPSK"/>
              <a:cs typeface="TH SarabunPSK"/>
            </a:rPr>
            <a:t>การติดตามสถานการณ์</a:t>
          </a:r>
          <a:r>
            <a:rPr lang="en-US" sz="2800" dirty="0" smtClean="0">
              <a:latin typeface="TH SarabunPSK"/>
              <a:cs typeface="TH SarabunPSK"/>
            </a:rPr>
            <a:t>/</a:t>
          </a:r>
          <a:r>
            <a:rPr lang="th-TH" sz="2800" dirty="0" smtClean="0">
              <a:latin typeface="TH SarabunPSK"/>
              <a:cs typeface="TH SarabunPSK"/>
            </a:rPr>
            <a:t>การคาดการณ์</a:t>
          </a:r>
          <a:r>
            <a:rPr lang="en-US" sz="2800" dirty="0" smtClean="0">
              <a:latin typeface="TH SarabunPSK"/>
              <a:cs typeface="TH SarabunPSK"/>
            </a:rPr>
            <a:t>/</a:t>
          </a:r>
          <a:r>
            <a:rPr lang="th-TH" sz="2800" dirty="0" smtClean="0">
              <a:latin typeface="TH SarabunPSK"/>
              <a:cs typeface="TH SarabunPSK"/>
            </a:rPr>
            <a:t>แจ้งเตือน</a:t>
          </a:r>
        </a:p>
      </dgm:t>
    </dgm:pt>
    <dgm:pt modelId="{9EEDCD02-F5EC-0B4D-9F46-21D51BAF46BA}" type="parTrans" cxnId="{646924B4-B237-774E-B6A6-D6BD0F332F4D}">
      <dgm:prSet/>
      <dgm:spPr/>
      <dgm:t>
        <a:bodyPr/>
        <a:lstStyle/>
        <a:p>
          <a:endParaRPr lang="en-US"/>
        </a:p>
      </dgm:t>
    </dgm:pt>
    <dgm:pt modelId="{6F4E8926-42EE-2944-925C-A2A4DC532D18}" type="sibTrans" cxnId="{646924B4-B237-774E-B6A6-D6BD0F332F4D}">
      <dgm:prSet/>
      <dgm:spPr/>
      <dgm:t>
        <a:bodyPr/>
        <a:lstStyle/>
        <a:p>
          <a:endParaRPr lang="en-US"/>
        </a:p>
      </dgm:t>
    </dgm:pt>
    <dgm:pt modelId="{31DFAADF-FD45-2441-9FDF-8BE86F7E7550}" type="pres">
      <dgm:prSet presAssocID="{188A27DC-2C38-854E-854B-50B86FBE8413}" presName="linear" presStyleCnt="0">
        <dgm:presLayoutVars>
          <dgm:animLvl val="lvl"/>
          <dgm:resizeHandles val="exact"/>
        </dgm:presLayoutVars>
      </dgm:prSet>
      <dgm:spPr/>
    </dgm:pt>
    <dgm:pt modelId="{AFCD152C-34E3-5042-918E-73287CDCEB26}" type="pres">
      <dgm:prSet presAssocID="{26B297CD-3C0D-724A-818E-14EB8A38C18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C097A0-3788-624A-9C75-92095CF0EBD7}" type="pres">
      <dgm:prSet presAssocID="{2390D320-AE3D-264D-A034-ABD4C222EF77}" presName="spacer" presStyleCnt="0"/>
      <dgm:spPr/>
    </dgm:pt>
    <dgm:pt modelId="{E06C5AF9-43E4-6941-AD4C-3B68E71EA5AA}" type="pres">
      <dgm:prSet presAssocID="{D0749B6C-202A-2847-8297-C725B83955A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77B18A-B5DE-C240-BF96-ABD134FAEC21}" type="pres">
      <dgm:prSet presAssocID="{6F4E8926-42EE-2944-925C-A2A4DC532D18}" presName="spacer" presStyleCnt="0"/>
      <dgm:spPr/>
    </dgm:pt>
    <dgm:pt modelId="{70281208-02E5-7449-A9AA-03E18B5C7054}" type="pres">
      <dgm:prSet presAssocID="{C6FC4C87-EACB-B748-B88C-F6011725D2D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85B96-DF3E-0C48-8B8C-DF87E8F36DA1}" type="pres">
      <dgm:prSet presAssocID="{C6FC4C87-EACB-B748-B88C-F6011725D2D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626CDE4-DC01-C54B-BFCC-C8D17FC68C61}" srcId="{C6FC4C87-EACB-B748-B88C-F6011725D2D9}" destId="{30ACFC8E-CA7A-1D4E-8C9E-0427908FFB06}" srcOrd="1" destOrd="0" parTransId="{228D1B5C-FBDE-1746-A5DB-7789B2E889D6}" sibTransId="{D6A58D3F-E12B-8D45-B578-9082BDC319ED}"/>
    <dgm:cxn modelId="{64B64354-D250-1F44-A78A-E545351D54F2}" type="presOf" srcId="{188A27DC-2C38-854E-854B-50B86FBE8413}" destId="{31DFAADF-FD45-2441-9FDF-8BE86F7E7550}" srcOrd="0" destOrd="0" presId="urn:microsoft.com/office/officeart/2005/8/layout/vList2"/>
    <dgm:cxn modelId="{1B059EEF-60D9-6442-A38C-359FCC8F69D3}" type="presOf" srcId="{26B297CD-3C0D-724A-818E-14EB8A38C183}" destId="{AFCD152C-34E3-5042-918E-73287CDCEB26}" srcOrd="0" destOrd="0" presId="urn:microsoft.com/office/officeart/2005/8/layout/vList2"/>
    <dgm:cxn modelId="{639513D3-65C9-6D47-BD85-C76E8149316E}" srcId="{188A27DC-2C38-854E-854B-50B86FBE8413}" destId="{26B297CD-3C0D-724A-818E-14EB8A38C183}" srcOrd="0" destOrd="0" parTransId="{3D2BC646-20DA-9A42-90DC-C784EA736D63}" sibTransId="{2390D320-AE3D-264D-A034-ABD4C222EF77}"/>
    <dgm:cxn modelId="{DC221F73-2278-584F-BBAC-66DC1C13E83B}" srcId="{C6FC4C87-EACB-B748-B88C-F6011725D2D9}" destId="{281A1768-3489-0445-968A-8C1C561B6F27}" srcOrd="0" destOrd="0" parTransId="{CEC0BF83-7ABC-8B43-B7C9-1CFCB8BD5236}" sibTransId="{AC3E1D57-C714-2B44-BF20-2D95C75570B2}"/>
    <dgm:cxn modelId="{777F4D38-16F0-4B4E-83E8-EFD7A712C63C}" type="presOf" srcId="{C6C2C2DA-8604-A341-AD5D-6394339F8ACA}" destId="{F6085B96-DF3E-0C48-8B8C-DF87E8F36DA1}" srcOrd="0" destOrd="2" presId="urn:microsoft.com/office/officeart/2005/8/layout/vList2"/>
    <dgm:cxn modelId="{A59C2161-2D14-6D4C-8F92-64F49CA9E28E}" type="presOf" srcId="{D0749B6C-202A-2847-8297-C725B83955AE}" destId="{E06C5AF9-43E4-6941-AD4C-3B68E71EA5AA}" srcOrd="0" destOrd="0" presId="urn:microsoft.com/office/officeart/2005/8/layout/vList2"/>
    <dgm:cxn modelId="{646924B4-B237-774E-B6A6-D6BD0F332F4D}" srcId="{188A27DC-2C38-854E-854B-50B86FBE8413}" destId="{D0749B6C-202A-2847-8297-C725B83955AE}" srcOrd="1" destOrd="0" parTransId="{9EEDCD02-F5EC-0B4D-9F46-21D51BAF46BA}" sibTransId="{6F4E8926-42EE-2944-925C-A2A4DC532D18}"/>
    <dgm:cxn modelId="{9F24FBC3-8687-8D40-B767-8B46BC73A767}" srcId="{C6FC4C87-EACB-B748-B88C-F6011725D2D9}" destId="{C6C2C2DA-8604-A341-AD5D-6394339F8ACA}" srcOrd="2" destOrd="0" parTransId="{F2B896B5-14FB-BD4C-A521-DFE1CFDC9CD7}" sibTransId="{09FACFF3-AF93-5945-A7F7-135C0BB8333E}"/>
    <dgm:cxn modelId="{1DBFF08D-5B52-9F46-9CC6-A1DECA705429}" type="presOf" srcId="{30ACFC8E-CA7A-1D4E-8C9E-0427908FFB06}" destId="{F6085B96-DF3E-0C48-8B8C-DF87E8F36DA1}" srcOrd="0" destOrd="1" presId="urn:microsoft.com/office/officeart/2005/8/layout/vList2"/>
    <dgm:cxn modelId="{F6D9F42D-0061-9E48-92CF-BA0DA7E9B29E}" srcId="{C6FC4C87-EACB-B748-B88C-F6011725D2D9}" destId="{7738B52F-46DB-9043-929A-5C31C3825E72}" srcOrd="3" destOrd="0" parTransId="{26D0C28A-8375-0249-B0FD-651534889F5E}" sibTransId="{0C8A92B3-2D3D-D348-B19D-AFB7763A0CA3}"/>
    <dgm:cxn modelId="{22F57AD8-A5B3-2E45-A8AF-1A4F5CEBE6BB}" type="presOf" srcId="{281A1768-3489-0445-968A-8C1C561B6F27}" destId="{F6085B96-DF3E-0C48-8B8C-DF87E8F36DA1}" srcOrd="0" destOrd="0" presId="urn:microsoft.com/office/officeart/2005/8/layout/vList2"/>
    <dgm:cxn modelId="{EC6CF766-3653-944A-B732-3752C821686F}" type="presOf" srcId="{C6FC4C87-EACB-B748-B88C-F6011725D2D9}" destId="{70281208-02E5-7449-A9AA-03E18B5C7054}" srcOrd="0" destOrd="0" presId="urn:microsoft.com/office/officeart/2005/8/layout/vList2"/>
    <dgm:cxn modelId="{6175A88B-4615-5747-A977-3D5C72E991CE}" type="presOf" srcId="{7738B52F-46DB-9043-929A-5C31C3825E72}" destId="{F6085B96-DF3E-0C48-8B8C-DF87E8F36DA1}" srcOrd="0" destOrd="3" presId="urn:microsoft.com/office/officeart/2005/8/layout/vList2"/>
    <dgm:cxn modelId="{280FBB85-3137-1F41-8F78-EDA449C3701F}" srcId="{188A27DC-2C38-854E-854B-50B86FBE8413}" destId="{C6FC4C87-EACB-B748-B88C-F6011725D2D9}" srcOrd="2" destOrd="0" parTransId="{8969E52F-D389-6345-A7A4-00FC05E67B12}" sibTransId="{3A2BA2A2-2E61-9948-86D6-6A6C6AED3274}"/>
    <dgm:cxn modelId="{BB356762-66D2-BA47-8844-CE0C6229835C}" type="presParOf" srcId="{31DFAADF-FD45-2441-9FDF-8BE86F7E7550}" destId="{AFCD152C-34E3-5042-918E-73287CDCEB26}" srcOrd="0" destOrd="0" presId="urn:microsoft.com/office/officeart/2005/8/layout/vList2"/>
    <dgm:cxn modelId="{579FFF3D-840A-7D4F-9AE8-83B5814A21CC}" type="presParOf" srcId="{31DFAADF-FD45-2441-9FDF-8BE86F7E7550}" destId="{4BC097A0-3788-624A-9C75-92095CF0EBD7}" srcOrd="1" destOrd="0" presId="urn:microsoft.com/office/officeart/2005/8/layout/vList2"/>
    <dgm:cxn modelId="{2662A0C3-CCD4-E64A-BF50-4FEA5B610C11}" type="presParOf" srcId="{31DFAADF-FD45-2441-9FDF-8BE86F7E7550}" destId="{E06C5AF9-43E4-6941-AD4C-3B68E71EA5AA}" srcOrd="2" destOrd="0" presId="urn:microsoft.com/office/officeart/2005/8/layout/vList2"/>
    <dgm:cxn modelId="{42F6CED6-A4D1-CC43-BAB1-1408B260B8A5}" type="presParOf" srcId="{31DFAADF-FD45-2441-9FDF-8BE86F7E7550}" destId="{E877B18A-B5DE-C240-BF96-ABD134FAEC21}" srcOrd="3" destOrd="0" presId="urn:microsoft.com/office/officeart/2005/8/layout/vList2"/>
    <dgm:cxn modelId="{B252176A-8398-0649-A3C7-296FA1143527}" type="presParOf" srcId="{31DFAADF-FD45-2441-9FDF-8BE86F7E7550}" destId="{70281208-02E5-7449-A9AA-03E18B5C7054}" srcOrd="4" destOrd="0" presId="urn:microsoft.com/office/officeart/2005/8/layout/vList2"/>
    <dgm:cxn modelId="{71A3262D-22EF-3B42-A854-56FCDB18916B}" type="presParOf" srcId="{31DFAADF-FD45-2441-9FDF-8BE86F7E7550}" destId="{F6085B96-DF3E-0C48-8B8C-DF87E8F36DA1}" srcOrd="5" destOrd="0" presId="urn:microsoft.com/office/officeart/2005/8/layout/vList2"/>
  </dgm:cxnLst>
  <dgm:bg>
    <a:solidFill>
      <a:schemeClr val="bg1">
        <a:lumMod val="95000"/>
        <a:alpha val="83000"/>
      </a:schemeClr>
    </a:solidFill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/>
      <dgm:t>
        <a:bodyPr/>
        <a:lstStyle/>
        <a:p>
          <a:pPr rtl="0"/>
          <a:r>
            <a:rPr lang="en-US" sz="2800" dirty="0" smtClean="0">
              <a:latin typeface="TH SarabunPSK"/>
              <a:cs typeface="TH SarabunPSK"/>
            </a:rPr>
            <a:t>3.2 </a:t>
          </a:r>
          <a:r>
            <a:rPr lang="th-TH" sz="2800" dirty="0" smtClean="0">
              <a:latin typeface="TH SarabunPSK"/>
              <a:cs typeface="TH SarabunPSK"/>
            </a:rPr>
            <a:t>การวิเคราะห์น้ำท่า</a:t>
          </a:r>
          <a:endParaRPr lang="th-TH" sz="2800" dirty="0">
            <a:latin typeface="TH SarabunPSK"/>
            <a:cs typeface="TH SarabunPSK"/>
          </a:endParaRP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/>
      <dgm:spPr/>
      <dgm:t>
        <a:bodyPr/>
        <a:lstStyle/>
        <a:p>
          <a:r>
            <a:rPr lang="th-TH" dirty="0" smtClean="0">
              <a:latin typeface="TH SarabunPSK"/>
              <a:cs typeface="TH SarabunPSK"/>
            </a:rPr>
            <a:t>แผนที่แสดงจุดเสี่ยงน้ำล้นตลิ่งรายเดือนตามสถิติ</a:t>
          </a:r>
          <a:endParaRPr lang="en-US" dirty="0">
            <a:latin typeface="TH SarabunPSK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</dgm:pt>
    <dgm:pt modelId="{90184A1D-7953-C144-9895-710F14DAD3F8}" type="pres">
      <dgm:prSet presAssocID="{C29305E1-78DA-3B4D-8636-048E6B28678A}" presName="parTxOnly" presStyleLbl="node1" presStyleIdx="0" presStyleCnt="2" custScaleX="1373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079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6F37AB-63E0-E34F-8256-FF8B6D40E6F2}" type="presOf" srcId="{C29305E1-78DA-3B4D-8636-048E6B28678A}" destId="{90184A1D-7953-C144-9895-710F14DAD3F8}" srcOrd="0" destOrd="0" presId="urn:microsoft.com/office/officeart/2005/8/layout/hChevron3"/>
    <dgm:cxn modelId="{50FD0DBC-BF39-AB4F-848D-4A5D6FF392E8}" type="presOf" srcId="{4165EC1F-DB59-DB49-949A-F765A865848F}" destId="{BE7B8F65-ACEB-6340-B3DD-F0B2AF720196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B9FD751A-974F-B342-97E5-A77696F7891D}" type="presOf" srcId="{0DFBC139-30A6-DD44-B0FD-77BD0950084A}" destId="{5A3015AE-8F9C-684D-BE61-3FC67FDA0058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1B62E3E6-3AA5-2041-9918-34144C62C65F}" type="presParOf" srcId="{5A3015AE-8F9C-684D-BE61-3FC67FDA0058}" destId="{90184A1D-7953-C144-9895-710F14DAD3F8}" srcOrd="0" destOrd="0" presId="urn:microsoft.com/office/officeart/2005/8/layout/hChevron3"/>
    <dgm:cxn modelId="{2DB3D96D-FAF8-0F47-A4ED-3EC8343CF3E7}" type="presParOf" srcId="{5A3015AE-8F9C-684D-BE61-3FC67FDA0058}" destId="{07F549BE-2F5B-AB43-B74B-AE461F7C5FD1}" srcOrd="1" destOrd="0" presId="urn:microsoft.com/office/officeart/2005/8/layout/hChevron3"/>
    <dgm:cxn modelId="{8B351358-D18C-844B-B6FF-E38B3900E70F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/>
      <dgm:t>
        <a:bodyPr/>
        <a:lstStyle/>
        <a:p>
          <a:pPr rtl="0"/>
          <a:r>
            <a:rPr lang="en-US" sz="2800" dirty="0" smtClean="0">
              <a:latin typeface="TH SarabunPSK"/>
              <a:cs typeface="TH SarabunPSK"/>
            </a:rPr>
            <a:t>3.2 </a:t>
          </a:r>
          <a:r>
            <a:rPr lang="th-TH" sz="2800" dirty="0" smtClean="0">
              <a:latin typeface="TH SarabunPSK"/>
              <a:cs typeface="TH SarabunPSK"/>
            </a:rPr>
            <a:t>การวิเคราะห์น้ำท่า</a:t>
          </a:r>
          <a:endParaRPr lang="th-TH" sz="2800" dirty="0">
            <a:latin typeface="TH SarabunPSK"/>
            <a:cs typeface="TH SarabunPSK"/>
          </a:endParaRP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/>
      <dgm:spPr/>
      <dgm:t>
        <a:bodyPr/>
        <a:lstStyle/>
        <a:p>
          <a:r>
            <a:rPr lang="th-TH" dirty="0" smtClean="0">
              <a:latin typeface="TH SarabunPSK"/>
              <a:cs typeface="TH SarabunPSK"/>
            </a:rPr>
            <a:t>แผนที่แสดงพื้นที่เสี่ยงภัยน้ำท่วม</a:t>
          </a:r>
          <a:endParaRPr lang="en-US" dirty="0">
            <a:latin typeface="TH SarabunPSK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</dgm:pt>
    <dgm:pt modelId="{90184A1D-7953-C144-9895-710F14DAD3F8}" type="pres">
      <dgm:prSet presAssocID="{C29305E1-78DA-3B4D-8636-048E6B28678A}" presName="parTxOnly" presStyleLbl="node1" presStyleIdx="0" presStyleCnt="2" custScaleX="1373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079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A649C9-A26D-9544-8861-AE5D30C7053B}" type="presOf" srcId="{0DFBC139-30A6-DD44-B0FD-77BD0950084A}" destId="{5A3015AE-8F9C-684D-BE61-3FC67FDA0058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4225F4BE-398B-C643-BEEF-1AF6BED24FAB}" type="presOf" srcId="{4165EC1F-DB59-DB49-949A-F765A865848F}" destId="{BE7B8F65-ACEB-6340-B3DD-F0B2AF720196}" srcOrd="0" destOrd="0" presId="urn:microsoft.com/office/officeart/2005/8/layout/hChevron3"/>
    <dgm:cxn modelId="{86251219-1AF2-F048-A626-BF2F5BC458F6}" type="presOf" srcId="{C29305E1-78DA-3B4D-8636-048E6B28678A}" destId="{90184A1D-7953-C144-9895-710F14DAD3F8}" srcOrd="0" destOrd="0" presId="urn:microsoft.com/office/officeart/2005/8/layout/hChevron3"/>
    <dgm:cxn modelId="{6439F4F2-A9F0-DF49-B681-DE91FB13DA51}" type="presParOf" srcId="{5A3015AE-8F9C-684D-BE61-3FC67FDA0058}" destId="{90184A1D-7953-C144-9895-710F14DAD3F8}" srcOrd="0" destOrd="0" presId="urn:microsoft.com/office/officeart/2005/8/layout/hChevron3"/>
    <dgm:cxn modelId="{BE3CB1E3-E49E-D040-8BCD-C36F118EFB1C}" type="presParOf" srcId="{5A3015AE-8F9C-684D-BE61-3FC67FDA0058}" destId="{07F549BE-2F5B-AB43-B74B-AE461F7C5FD1}" srcOrd="1" destOrd="0" presId="urn:microsoft.com/office/officeart/2005/8/layout/hChevron3"/>
    <dgm:cxn modelId="{25002844-0D8F-A948-8D94-08A9C5A5FE90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/>
      <dgm:t>
        <a:bodyPr/>
        <a:lstStyle/>
        <a:p>
          <a:pPr rtl="0"/>
          <a:r>
            <a:rPr lang="en-US" sz="2800" dirty="0" smtClean="0">
              <a:latin typeface="TH SarabunPSK"/>
              <a:cs typeface="TH SarabunPSK"/>
            </a:rPr>
            <a:t>3.2 </a:t>
          </a:r>
          <a:r>
            <a:rPr lang="th-TH" sz="2800" dirty="0" smtClean="0">
              <a:latin typeface="TH SarabunPSK"/>
              <a:cs typeface="TH SarabunPSK"/>
            </a:rPr>
            <a:t>การวิเคราะห์น้ำท่า</a:t>
          </a:r>
          <a:endParaRPr lang="th-TH" sz="2800" dirty="0">
            <a:latin typeface="TH SarabunPSK"/>
            <a:cs typeface="TH SarabunPSK"/>
          </a:endParaRP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/>
      <dgm:spPr/>
      <dgm:t>
        <a:bodyPr/>
        <a:lstStyle/>
        <a:p>
          <a:r>
            <a:rPr lang="th-TH" dirty="0" smtClean="0">
              <a:latin typeface="TH SarabunPSK"/>
              <a:cs typeface="TH SarabunPSK"/>
            </a:rPr>
            <a:t>แผนที่เฝ้าระวังดินโคลนถล่ม</a:t>
          </a:r>
          <a:endParaRPr lang="en-US" dirty="0">
            <a:latin typeface="TH SarabunPSK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</dgm:pt>
    <dgm:pt modelId="{90184A1D-7953-C144-9895-710F14DAD3F8}" type="pres">
      <dgm:prSet presAssocID="{C29305E1-78DA-3B4D-8636-048E6B28678A}" presName="parTxOnly" presStyleLbl="node1" presStyleIdx="0" presStyleCnt="2" custScaleX="1373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079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9F4DD1-C0AB-B84C-B0AA-C3CFA08ADED4}" type="presOf" srcId="{C29305E1-78DA-3B4D-8636-048E6B28678A}" destId="{90184A1D-7953-C144-9895-710F14DAD3F8}" srcOrd="0" destOrd="0" presId="urn:microsoft.com/office/officeart/2005/8/layout/hChevron3"/>
    <dgm:cxn modelId="{E7424D80-9307-3F43-B960-967E96B3A008}" type="presOf" srcId="{4165EC1F-DB59-DB49-949A-F765A865848F}" destId="{BE7B8F65-ACEB-6340-B3DD-F0B2AF720196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B88E4BD2-A0FA-514D-B11E-F5DD62800B21}" type="presOf" srcId="{0DFBC139-30A6-DD44-B0FD-77BD0950084A}" destId="{5A3015AE-8F9C-684D-BE61-3FC67FDA0058}" srcOrd="0" destOrd="0" presId="urn:microsoft.com/office/officeart/2005/8/layout/hChevron3"/>
    <dgm:cxn modelId="{A059EE6A-EF5A-9E4F-8B2E-8E98E5D80E31}" type="presParOf" srcId="{5A3015AE-8F9C-684D-BE61-3FC67FDA0058}" destId="{90184A1D-7953-C144-9895-710F14DAD3F8}" srcOrd="0" destOrd="0" presId="urn:microsoft.com/office/officeart/2005/8/layout/hChevron3"/>
    <dgm:cxn modelId="{9F4CEB1D-1AFD-9445-86E0-D71072668150}" type="presParOf" srcId="{5A3015AE-8F9C-684D-BE61-3FC67FDA0058}" destId="{07F549BE-2F5B-AB43-B74B-AE461F7C5FD1}" srcOrd="1" destOrd="0" presId="urn:microsoft.com/office/officeart/2005/8/layout/hChevron3"/>
    <dgm:cxn modelId="{060243BD-8411-D845-9862-41612DA55F95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/>
      <dgm:t>
        <a:bodyPr/>
        <a:lstStyle/>
        <a:p>
          <a:pPr rtl="0"/>
          <a:r>
            <a:rPr lang="en-US" sz="3200" dirty="0" smtClean="0">
              <a:latin typeface="TH SarabunPSK"/>
              <a:cs typeface="TH SarabunPSK"/>
            </a:rPr>
            <a:t>3.3 </a:t>
          </a:r>
          <a:r>
            <a:rPr lang="th-TH" sz="3200" dirty="0" smtClean="0">
              <a:latin typeface="TH SarabunPSK"/>
              <a:cs typeface="TH SarabunPSK"/>
            </a:rPr>
            <a:t>แผนการบริหารจัดการ</a:t>
          </a:r>
          <a:endParaRPr lang="th-TH" sz="3200" dirty="0">
            <a:latin typeface="TH SarabunPSK"/>
            <a:cs typeface="TH SarabunPSK"/>
          </a:endParaRP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/>
      <dgm:spPr/>
      <dgm:t>
        <a:bodyPr/>
        <a:lstStyle/>
        <a:p>
          <a:r>
            <a:rPr lang="th-TH" dirty="0" smtClean="0">
              <a:latin typeface="TH SarabunPSK"/>
              <a:cs typeface="TH SarabunPSK"/>
            </a:rPr>
            <a:t>การติดตาม เฝ้าระวังและการคาดการณ์</a:t>
          </a:r>
          <a:endParaRPr lang="en-US" dirty="0" smtClean="0">
            <a:latin typeface="TH SarabunPSK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</dgm:pt>
    <dgm:pt modelId="{90184A1D-7953-C144-9895-710F14DAD3F8}" type="pres">
      <dgm:prSet presAssocID="{C29305E1-78DA-3B4D-8636-048E6B28678A}" presName="parTxOnly" presStyleLbl="node1" presStyleIdx="0" presStyleCnt="2" custScaleX="2056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439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4EAA06-A3B6-4647-BD80-175FE42B4F4B}" type="presOf" srcId="{0DFBC139-30A6-DD44-B0FD-77BD0950084A}" destId="{5A3015AE-8F9C-684D-BE61-3FC67FDA0058}" srcOrd="0" destOrd="0" presId="urn:microsoft.com/office/officeart/2005/8/layout/hChevron3"/>
    <dgm:cxn modelId="{F3124FA9-4E91-C245-B873-757B8204896B}" type="presOf" srcId="{C29305E1-78DA-3B4D-8636-048E6B28678A}" destId="{90184A1D-7953-C144-9895-710F14DAD3F8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D1A0BB85-C6D8-204C-A207-D028D97EDC17}" type="presOf" srcId="{4165EC1F-DB59-DB49-949A-F765A865848F}" destId="{BE7B8F65-ACEB-6340-B3DD-F0B2AF720196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34910685-6FFE-1F46-B56D-776380A4B644}" type="presParOf" srcId="{5A3015AE-8F9C-684D-BE61-3FC67FDA0058}" destId="{90184A1D-7953-C144-9895-710F14DAD3F8}" srcOrd="0" destOrd="0" presId="urn:microsoft.com/office/officeart/2005/8/layout/hChevron3"/>
    <dgm:cxn modelId="{399F7DEB-50E8-224C-9F78-188A4FAC7A67}" type="presParOf" srcId="{5A3015AE-8F9C-684D-BE61-3FC67FDA0058}" destId="{07F549BE-2F5B-AB43-B74B-AE461F7C5FD1}" srcOrd="1" destOrd="0" presId="urn:microsoft.com/office/officeart/2005/8/layout/hChevron3"/>
    <dgm:cxn modelId="{08C5364F-7EE5-164A-94A9-7DFAC53F80CF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/>
      <dgm:t>
        <a:bodyPr/>
        <a:lstStyle/>
        <a:p>
          <a:pPr rtl="0"/>
          <a:r>
            <a:rPr lang="en-US" sz="3200" dirty="0" smtClean="0">
              <a:latin typeface="TH SarabunPSK"/>
              <a:cs typeface="TH SarabunPSK"/>
            </a:rPr>
            <a:t>3.3 </a:t>
          </a:r>
          <a:r>
            <a:rPr lang="th-TH" sz="3200" dirty="0" smtClean="0">
              <a:latin typeface="TH SarabunPSK"/>
              <a:cs typeface="TH SarabunPSK"/>
            </a:rPr>
            <a:t>แผนการบริหารจัดการ</a:t>
          </a:r>
          <a:endParaRPr lang="th-TH" sz="3200" dirty="0">
            <a:latin typeface="TH SarabunPSK"/>
            <a:cs typeface="TH SarabunPSK"/>
          </a:endParaRP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/>
      <dgm:spPr/>
      <dgm:t>
        <a:bodyPr/>
        <a:lstStyle/>
        <a:p>
          <a:r>
            <a:rPr lang="th-TH" dirty="0" smtClean="0">
              <a:latin typeface="TH SarabunPSK"/>
              <a:cs typeface="TH SarabunPSK"/>
            </a:rPr>
            <a:t>ระดับลุ่มน้ำ (กรณีลุ่มน้ำยม)</a:t>
          </a:r>
          <a:endParaRPr lang="en-US" dirty="0">
            <a:latin typeface="TH SarabunPSK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</dgm:pt>
    <dgm:pt modelId="{90184A1D-7953-C144-9895-710F14DAD3F8}" type="pres">
      <dgm:prSet presAssocID="{C29305E1-78DA-3B4D-8636-048E6B28678A}" presName="parTxOnly" presStyleLbl="node1" presStyleIdx="0" presStyleCnt="2" custScaleX="2056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439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0C05F58D-E92A-2144-90B5-EEEFB5D98E8D}" type="presOf" srcId="{4165EC1F-DB59-DB49-949A-F765A865848F}" destId="{BE7B8F65-ACEB-6340-B3DD-F0B2AF720196}" srcOrd="0" destOrd="0" presId="urn:microsoft.com/office/officeart/2005/8/layout/hChevron3"/>
    <dgm:cxn modelId="{AEAFC8AA-3DE1-F145-9ACC-C335F165D114}" type="presOf" srcId="{C29305E1-78DA-3B4D-8636-048E6B28678A}" destId="{90184A1D-7953-C144-9895-710F14DAD3F8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7FB5650F-27A6-C544-80F3-CAA157142EBB}" type="presOf" srcId="{0DFBC139-30A6-DD44-B0FD-77BD0950084A}" destId="{5A3015AE-8F9C-684D-BE61-3FC67FDA0058}" srcOrd="0" destOrd="0" presId="urn:microsoft.com/office/officeart/2005/8/layout/hChevron3"/>
    <dgm:cxn modelId="{63D2A026-EBD4-9B41-8996-D19345C91842}" type="presParOf" srcId="{5A3015AE-8F9C-684D-BE61-3FC67FDA0058}" destId="{90184A1D-7953-C144-9895-710F14DAD3F8}" srcOrd="0" destOrd="0" presId="urn:microsoft.com/office/officeart/2005/8/layout/hChevron3"/>
    <dgm:cxn modelId="{E764021E-C794-A942-878C-D6DF2FD394F6}" type="presParOf" srcId="{5A3015AE-8F9C-684D-BE61-3FC67FDA0058}" destId="{07F549BE-2F5B-AB43-B74B-AE461F7C5FD1}" srcOrd="1" destOrd="0" presId="urn:microsoft.com/office/officeart/2005/8/layout/hChevron3"/>
    <dgm:cxn modelId="{1E9E11EB-BD63-3D40-B100-8B4571FD66C3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/>
      <dgm:t>
        <a:bodyPr/>
        <a:lstStyle/>
        <a:p>
          <a:pPr rtl="0"/>
          <a:r>
            <a:rPr lang="en-US" sz="3200" dirty="0" smtClean="0">
              <a:latin typeface="TH SarabunPSK"/>
              <a:cs typeface="TH SarabunPSK"/>
            </a:rPr>
            <a:t>3.3 </a:t>
          </a:r>
          <a:r>
            <a:rPr lang="th-TH" sz="3200" dirty="0" smtClean="0">
              <a:latin typeface="TH SarabunPSK"/>
              <a:cs typeface="TH SarabunPSK"/>
            </a:rPr>
            <a:t>แผนการบริหารจัดการ</a:t>
          </a:r>
          <a:endParaRPr lang="th-TH" sz="3200" dirty="0">
            <a:latin typeface="TH SarabunPSK"/>
            <a:cs typeface="TH SarabunPSK"/>
          </a:endParaRP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/>
      <dgm:spPr/>
      <dgm:t>
        <a:bodyPr/>
        <a:lstStyle/>
        <a:p>
          <a:r>
            <a:rPr lang="th-TH" dirty="0" smtClean="0">
              <a:latin typeface="TH SarabunPSK"/>
              <a:cs typeface="TH SarabunPSK"/>
            </a:rPr>
            <a:t>ระดับลุ่มน้ำ (การใช้พื้นที่ลุ่มต่ำ)</a:t>
          </a:r>
          <a:endParaRPr lang="en-US" dirty="0">
            <a:latin typeface="TH SarabunPSK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</dgm:pt>
    <dgm:pt modelId="{90184A1D-7953-C144-9895-710F14DAD3F8}" type="pres">
      <dgm:prSet presAssocID="{C29305E1-78DA-3B4D-8636-048E6B28678A}" presName="parTxOnly" presStyleLbl="node1" presStyleIdx="0" presStyleCnt="2" custScaleX="2056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439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92F6D1-F4BD-D547-ABCD-BC49509224C2}" type="presOf" srcId="{0DFBC139-30A6-DD44-B0FD-77BD0950084A}" destId="{5A3015AE-8F9C-684D-BE61-3FC67FDA0058}" srcOrd="0" destOrd="0" presId="urn:microsoft.com/office/officeart/2005/8/layout/hChevron3"/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25748951-E678-2A4E-A5CD-97EC54C8B76C}" type="presOf" srcId="{C29305E1-78DA-3B4D-8636-048E6B28678A}" destId="{90184A1D-7953-C144-9895-710F14DAD3F8}" srcOrd="0" destOrd="0" presId="urn:microsoft.com/office/officeart/2005/8/layout/hChevron3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3C485D03-5290-C44B-A3CA-A72F4DC0D634}" type="presOf" srcId="{4165EC1F-DB59-DB49-949A-F765A865848F}" destId="{BE7B8F65-ACEB-6340-B3DD-F0B2AF720196}" srcOrd="0" destOrd="0" presId="urn:microsoft.com/office/officeart/2005/8/layout/hChevron3"/>
    <dgm:cxn modelId="{7222DA63-D064-9F44-BBEF-3362191D3EE1}" type="presParOf" srcId="{5A3015AE-8F9C-684D-BE61-3FC67FDA0058}" destId="{90184A1D-7953-C144-9895-710F14DAD3F8}" srcOrd="0" destOrd="0" presId="urn:microsoft.com/office/officeart/2005/8/layout/hChevron3"/>
    <dgm:cxn modelId="{2E1CD467-0065-794D-B18B-649C03177959}" type="presParOf" srcId="{5A3015AE-8F9C-684D-BE61-3FC67FDA0058}" destId="{07F549BE-2F5B-AB43-B74B-AE461F7C5FD1}" srcOrd="1" destOrd="0" presId="urn:microsoft.com/office/officeart/2005/8/layout/hChevron3"/>
    <dgm:cxn modelId="{4608A768-0083-3A45-9075-28A1978CCDD1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FBC139-30A6-DD44-B0FD-77BD0950084A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9305E1-78DA-3B4D-8636-048E6B28678A}">
      <dgm:prSet custT="1"/>
      <dgm:spPr/>
      <dgm:t>
        <a:bodyPr/>
        <a:lstStyle/>
        <a:p>
          <a:pPr rtl="0"/>
          <a:r>
            <a:rPr lang="en-US" sz="3200" dirty="0" smtClean="0">
              <a:latin typeface="TH SarabunPSK"/>
              <a:cs typeface="TH SarabunPSK"/>
            </a:rPr>
            <a:t>3.3 </a:t>
          </a:r>
          <a:r>
            <a:rPr lang="th-TH" sz="3200" dirty="0" smtClean="0">
              <a:latin typeface="TH SarabunPSK"/>
              <a:cs typeface="TH SarabunPSK"/>
            </a:rPr>
            <a:t>แผนการบริหารจัดการ</a:t>
          </a:r>
          <a:endParaRPr lang="th-TH" sz="3200" dirty="0">
            <a:latin typeface="TH SarabunPSK"/>
            <a:cs typeface="TH SarabunPSK"/>
          </a:endParaRPr>
        </a:p>
      </dgm:t>
    </dgm:pt>
    <dgm:pt modelId="{27F3AEA9-FC2B-E64E-955F-74254CABB3F9}" type="par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E9B2416-4F1F-544D-87D0-FC9C4FA3A24A}" type="sibTrans" cxnId="{21BEE0AA-B426-844A-AADA-B546B599CE2F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4165EC1F-DB59-DB49-949A-F765A865848F}">
      <dgm:prSet/>
      <dgm:spPr/>
      <dgm:t>
        <a:bodyPr/>
        <a:lstStyle/>
        <a:p>
          <a:r>
            <a:rPr lang="th-TH" dirty="0" smtClean="0">
              <a:latin typeface="TH SarabunPSK"/>
              <a:cs typeface="TH SarabunPSK"/>
            </a:rPr>
            <a:t>ระดับจังหวัด</a:t>
          </a:r>
          <a:endParaRPr lang="en-US" dirty="0">
            <a:latin typeface="TH SarabunPSK"/>
            <a:cs typeface="TH SarabunPSK"/>
          </a:endParaRPr>
        </a:p>
      </dgm:t>
    </dgm:pt>
    <dgm:pt modelId="{B5B3CAEE-9603-0C43-B2E3-A4370DAE2AAC}" type="par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6AEC021D-B6E5-E94B-BBEE-068DCA3840D7}" type="sibTrans" cxnId="{CE9E3712-81E5-4E4D-AFE7-ADA8CE201B84}">
      <dgm:prSet/>
      <dgm:spPr/>
      <dgm:t>
        <a:bodyPr/>
        <a:lstStyle/>
        <a:p>
          <a:endParaRPr lang="en-US">
            <a:latin typeface="TH SarabunPSK"/>
            <a:cs typeface="TH SarabunPSK"/>
          </a:endParaRPr>
        </a:p>
      </dgm:t>
    </dgm:pt>
    <dgm:pt modelId="{5A3015AE-8F9C-684D-BE61-3FC67FDA0058}" type="pres">
      <dgm:prSet presAssocID="{0DFBC139-30A6-DD44-B0FD-77BD0950084A}" presName="Name0" presStyleCnt="0">
        <dgm:presLayoutVars>
          <dgm:dir/>
          <dgm:resizeHandles val="exact"/>
        </dgm:presLayoutVars>
      </dgm:prSet>
      <dgm:spPr/>
    </dgm:pt>
    <dgm:pt modelId="{90184A1D-7953-C144-9895-710F14DAD3F8}" type="pres">
      <dgm:prSet presAssocID="{C29305E1-78DA-3B4D-8636-048E6B28678A}" presName="parTxOnly" presStyleLbl="node1" presStyleIdx="0" presStyleCnt="2" custScaleX="2056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F549BE-2F5B-AB43-B74B-AE461F7C5FD1}" type="pres">
      <dgm:prSet presAssocID="{5E9B2416-4F1F-544D-87D0-FC9C4FA3A24A}" presName="parSpace" presStyleCnt="0"/>
      <dgm:spPr/>
    </dgm:pt>
    <dgm:pt modelId="{BE7B8F65-ACEB-6340-B3DD-F0B2AF720196}" type="pres">
      <dgm:prSet presAssocID="{4165EC1F-DB59-DB49-949A-F765A865848F}" presName="parTxOnly" presStyleLbl="node1" presStyleIdx="1" presStyleCnt="2" custScaleX="2439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BEE0AA-B426-844A-AADA-B546B599CE2F}" srcId="{0DFBC139-30A6-DD44-B0FD-77BD0950084A}" destId="{C29305E1-78DA-3B4D-8636-048E6B28678A}" srcOrd="0" destOrd="0" parTransId="{27F3AEA9-FC2B-E64E-955F-74254CABB3F9}" sibTransId="{5E9B2416-4F1F-544D-87D0-FC9C4FA3A24A}"/>
    <dgm:cxn modelId="{CE9E3712-81E5-4E4D-AFE7-ADA8CE201B84}" srcId="{0DFBC139-30A6-DD44-B0FD-77BD0950084A}" destId="{4165EC1F-DB59-DB49-949A-F765A865848F}" srcOrd="1" destOrd="0" parTransId="{B5B3CAEE-9603-0C43-B2E3-A4370DAE2AAC}" sibTransId="{6AEC021D-B6E5-E94B-BBEE-068DCA3840D7}"/>
    <dgm:cxn modelId="{704E4775-21B9-FA4C-AE41-3BA5636BFB4E}" type="presOf" srcId="{C29305E1-78DA-3B4D-8636-048E6B28678A}" destId="{90184A1D-7953-C144-9895-710F14DAD3F8}" srcOrd="0" destOrd="0" presId="urn:microsoft.com/office/officeart/2005/8/layout/hChevron3"/>
    <dgm:cxn modelId="{7A4F7C7D-A322-D749-9A76-80FE7EB0047B}" type="presOf" srcId="{4165EC1F-DB59-DB49-949A-F765A865848F}" destId="{BE7B8F65-ACEB-6340-B3DD-F0B2AF720196}" srcOrd="0" destOrd="0" presId="urn:microsoft.com/office/officeart/2005/8/layout/hChevron3"/>
    <dgm:cxn modelId="{50178FE0-813E-4F40-B527-4E50CD29FD86}" type="presOf" srcId="{0DFBC139-30A6-DD44-B0FD-77BD0950084A}" destId="{5A3015AE-8F9C-684D-BE61-3FC67FDA0058}" srcOrd="0" destOrd="0" presId="urn:microsoft.com/office/officeart/2005/8/layout/hChevron3"/>
    <dgm:cxn modelId="{E2EB92FE-FA0F-6D41-8631-09F561272183}" type="presParOf" srcId="{5A3015AE-8F9C-684D-BE61-3FC67FDA0058}" destId="{90184A1D-7953-C144-9895-710F14DAD3F8}" srcOrd="0" destOrd="0" presId="urn:microsoft.com/office/officeart/2005/8/layout/hChevron3"/>
    <dgm:cxn modelId="{4CD8D4EF-A927-CD4E-A4B1-AF4F46E31B45}" type="presParOf" srcId="{5A3015AE-8F9C-684D-BE61-3FC67FDA0058}" destId="{07F549BE-2F5B-AB43-B74B-AE461F7C5FD1}" srcOrd="1" destOrd="0" presId="urn:microsoft.com/office/officeart/2005/8/layout/hChevron3"/>
    <dgm:cxn modelId="{6B469FA7-94AC-9E40-AC37-D6E89FE15007}" type="presParOf" srcId="{5A3015AE-8F9C-684D-BE61-3FC67FDA0058}" destId="{BE7B8F65-ACEB-6340-B3DD-F0B2AF72019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57878-5AC3-394E-A34C-6981AEBFE911}">
      <dsp:nvSpPr>
        <dsp:cNvPr id="0" name=""/>
        <dsp:cNvSpPr/>
      </dsp:nvSpPr>
      <dsp:spPr>
        <a:xfrm>
          <a:off x="1155775" y="111338"/>
          <a:ext cx="4449127" cy="89697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H SarabunPSK"/>
              <a:cs typeface="TH SarabunPSK"/>
            </a:rPr>
            <a:t>3.1) </a:t>
          </a:r>
          <a:r>
            <a:rPr lang="th-TH" sz="3200" kern="1200" dirty="0" smtClean="0">
              <a:latin typeface="TH SarabunPSK"/>
              <a:cs typeface="TH SarabunPSK"/>
            </a:rPr>
            <a:t>การวิเคราะห์ ฝน และพายุ</a:t>
          </a:r>
          <a:endParaRPr lang="en-US" sz="3200" kern="1200" dirty="0">
            <a:latin typeface="TH SarabunPSK"/>
            <a:cs typeface="TH SarabunPSK"/>
          </a:endParaRPr>
        </a:p>
      </dsp:txBody>
      <dsp:txXfrm>
        <a:off x="1199562" y="155125"/>
        <a:ext cx="4361553" cy="809405"/>
      </dsp:txXfrm>
    </dsp:sp>
    <dsp:sp modelId="{DF776740-971B-0747-B200-82D8F0A65315}">
      <dsp:nvSpPr>
        <dsp:cNvPr id="0" name=""/>
        <dsp:cNvSpPr/>
      </dsp:nvSpPr>
      <dsp:spPr>
        <a:xfrm rot="2140091">
          <a:off x="4462827" y="1380190"/>
          <a:ext cx="862370" cy="53209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latin typeface="TH SarabunPSK"/>
            <a:cs typeface="TH SarabunPSK"/>
          </a:endParaRPr>
        </a:p>
      </dsp:txBody>
      <dsp:txXfrm>
        <a:off x="4622456" y="1486609"/>
        <a:ext cx="543112" cy="319259"/>
      </dsp:txXfrm>
    </dsp:sp>
    <dsp:sp modelId="{7BDF1668-D265-C246-A3C2-858CEAFFB39A}">
      <dsp:nvSpPr>
        <dsp:cNvPr id="0" name=""/>
        <dsp:cNvSpPr/>
      </dsp:nvSpPr>
      <dsp:spPr>
        <a:xfrm>
          <a:off x="5782814" y="2037276"/>
          <a:ext cx="3361185" cy="2906196"/>
        </a:xfrm>
        <a:prstGeom prst="roundRect">
          <a:avLst/>
        </a:prstGeom>
        <a:gradFill rotWithShape="0">
          <a:gsLst>
            <a:gs pos="0">
              <a:schemeClr val="accent3">
                <a:hueOff val="5625133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3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3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H SarabunPSK"/>
              <a:cs typeface="TH SarabunPSK"/>
            </a:rPr>
            <a:t>3.2)</a:t>
          </a:r>
          <a:r>
            <a:rPr lang="th-TH" sz="2800" kern="1200" dirty="0" smtClean="0">
              <a:latin typeface="TH SarabunPSK"/>
              <a:cs typeface="TH SarabunPSK"/>
            </a:rPr>
            <a:t> การวิเคราะห์น้ำท่า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400" kern="1200" dirty="0" smtClean="0">
              <a:latin typeface="TH SarabunPSK"/>
              <a:cs typeface="TH SarabunPSK"/>
            </a:rPr>
            <a:t>น้ำท่วม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400" kern="1200" dirty="0" smtClean="0">
              <a:latin typeface="TH SarabunPSK"/>
              <a:cs typeface="TH SarabunPSK"/>
            </a:rPr>
            <a:t>น้ำหลาก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400" kern="1200" dirty="0" smtClean="0">
              <a:latin typeface="TH SarabunPSK"/>
              <a:cs typeface="TH SarabunPSK"/>
            </a:rPr>
            <a:t>น้ำล้นตลิ่ง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400" kern="1200" dirty="0" smtClean="0">
              <a:latin typeface="TH SarabunPSK"/>
              <a:cs typeface="TH SarabunPSK"/>
            </a:rPr>
            <a:t>ดินโคลนถล่ม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kern="1200" dirty="0" smtClean="0">
              <a:latin typeface="TH SarabunPSK"/>
              <a:cs typeface="TH SarabunPSK"/>
            </a:rPr>
            <a:t>คุณภาพน้ำ</a:t>
          </a:r>
          <a:endParaRPr lang="en-US" sz="2000" kern="1200" dirty="0"/>
        </a:p>
      </dsp:txBody>
      <dsp:txXfrm>
        <a:off x="5924683" y="2179145"/>
        <a:ext cx="3077447" cy="2622458"/>
      </dsp:txXfrm>
    </dsp:sp>
    <dsp:sp modelId="{A3798B8B-BBE2-BC4C-81B4-E63A5B7F084C}">
      <dsp:nvSpPr>
        <dsp:cNvPr id="0" name=""/>
        <dsp:cNvSpPr/>
      </dsp:nvSpPr>
      <dsp:spPr>
        <a:xfrm rot="10312746">
          <a:off x="4818052" y="3540272"/>
          <a:ext cx="862370" cy="53209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5625133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3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3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latin typeface="TH SarabunPSK"/>
            <a:cs typeface="TH SarabunPSK"/>
          </a:endParaRPr>
        </a:p>
      </dsp:txBody>
      <dsp:txXfrm rot="10800000">
        <a:off x="4977681" y="3646691"/>
        <a:ext cx="543112" cy="319259"/>
      </dsp:txXfrm>
    </dsp:sp>
    <dsp:sp modelId="{2BADCD4B-3531-F249-916A-FA7A41ABB84B}">
      <dsp:nvSpPr>
        <dsp:cNvPr id="0" name=""/>
        <dsp:cNvSpPr/>
      </dsp:nvSpPr>
      <dsp:spPr>
        <a:xfrm>
          <a:off x="231475" y="2535960"/>
          <a:ext cx="4484185" cy="33328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H SarabunPSK"/>
              <a:cs typeface="TH SarabunPSK"/>
            </a:rPr>
            <a:t>3.3) </a:t>
          </a:r>
          <a:r>
            <a:rPr lang="th-TH" sz="3200" kern="1200" dirty="0" smtClean="0">
              <a:latin typeface="TH SarabunPSK"/>
              <a:cs typeface="TH SarabunPSK"/>
            </a:rPr>
            <a:t>แผนการบริหารจัดการ</a:t>
          </a:r>
          <a:endParaRPr lang="en-US" sz="3200" kern="1200" dirty="0">
            <a:latin typeface="TH SarabunPSK"/>
            <a:cs typeface="TH SarabunPSK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400" kern="1200" dirty="0" smtClean="0">
              <a:latin typeface="TH SarabunPSK"/>
              <a:cs typeface="TH SarabunPSK"/>
            </a:rPr>
            <a:t>เครื่องมือ</a:t>
          </a:r>
          <a:r>
            <a:rPr lang="th-TH" sz="2400" kern="1200" dirty="0" smtClean="0">
              <a:latin typeface="TH SarabunPSK"/>
              <a:cs typeface="TH SarabunPSK"/>
            </a:rPr>
            <a:t>ติดตาม</a:t>
          </a:r>
          <a:r>
            <a:rPr lang="en-US" sz="2400" kern="1200" dirty="0" smtClean="0">
              <a:latin typeface="TH SarabunPSK"/>
              <a:cs typeface="TH SarabunPSK"/>
            </a:rPr>
            <a:t> </a:t>
          </a:r>
          <a:r>
            <a:rPr lang="th-TH" sz="2400" kern="1200" dirty="0" smtClean="0">
              <a:latin typeface="TH SarabunPSK"/>
              <a:cs typeface="TH SarabunPSK"/>
            </a:rPr>
            <a:t>เฝ้าระวังและการคาดการณ์</a:t>
          </a:r>
          <a:endParaRPr lang="en-US" sz="2400" kern="1200" dirty="0">
            <a:latin typeface="TH SarabunPSK"/>
            <a:cs typeface="TH SarabunPSK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400" kern="1200" dirty="0" smtClean="0">
              <a:latin typeface="TH SarabunPSK"/>
              <a:cs typeface="TH SarabunPSK"/>
            </a:rPr>
            <a:t>ระดับลุ่มน้ำ</a:t>
          </a:r>
          <a:endParaRPr lang="en-US" sz="2400" kern="1200" dirty="0">
            <a:latin typeface="TH SarabunPSK"/>
            <a:cs typeface="TH SarabunPSK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400" kern="1200" dirty="0" smtClean="0">
              <a:latin typeface="TH SarabunPSK"/>
              <a:cs typeface="TH SarabunPSK"/>
            </a:rPr>
            <a:t>ระดับจังหวัด</a:t>
          </a:r>
          <a:endParaRPr lang="en-US" sz="2400" kern="1200" dirty="0">
            <a:latin typeface="TH SarabunPSK"/>
            <a:cs typeface="TH SarabunPSK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400" kern="1200" dirty="0" smtClean="0">
              <a:latin typeface="TH SarabunPSK"/>
              <a:cs typeface="TH SarabunPSK"/>
            </a:rPr>
            <a:t>อ่างเก็บน้ำ</a:t>
          </a:r>
          <a:r>
            <a:rPr lang="en-US" sz="2400" kern="1200" dirty="0" smtClean="0">
              <a:latin typeface="TH SarabunPSK"/>
              <a:cs typeface="TH SarabunPSK"/>
            </a:rPr>
            <a:t>/</a:t>
          </a:r>
          <a:r>
            <a:rPr lang="th-TH" sz="2400" kern="1200" dirty="0" smtClean="0">
              <a:latin typeface="TH SarabunPSK"/>
              <a:cs typeface="TH SarabunPSK"/>
            </a:rPr>
            <a:t>แหล่งน้ำ</a:t>
          </a:r>
          <a:r>
            <a:rPr lang="en-US" sz="2400" kern="1200" dirty="0" smtClean="0">
              <a:latin typeface="TH SarabunPSK"/>
              <a:cs typeface="TH SarabunPSK"/>
            </a:rPr>
            <a:t> </a:t>
          </a:r>
          <a:r>
            <a:rPr lang="th-TH" sz="2400" kern="1200" dirty="0" smtClean="0">
              <a:latin typeface="TH SarabunPSK"/>
              <a:cs typeface="TH SarabunPSK"/>
            </a:rPr>
            <a:t>ที่มีปริมาณน้ำสูงกว่าเกณฑ์</a:t>
          </a:r>
          <a:endParaRPr lang="en-US" sz="2400" kern="1200" dirty="0">
            <a:latin typeface="TH SarabunPSK"/>
            <a:cs typeface="TH SarabunPSK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400" kern="1200" dirty="0" smtClean="0">
              <a:latin typeface="TH SarabunPSK"/>
              <a:cs typeface="TH SarabunPSK"/>
            </a:rPr>
            <a:t>ชุมชนเมือง</a:t>
          </a:r>
          <a:endParaRPr lang="en-US" sz="2400" kern="1200" dirty="0">
            <a:latin typeface="TH SarabunPSK"/>
            <a:cs typeface="TH SarabunPSK"/>
          </a:endParaRPr>
        </a:p>
      </dsp:txBody>
      <dsp:txXfrm>
        <a:off x="329091" y="2633576"/>
        <a:ext cx="4288953" cy="3137630"/>
      </dsp:txXfrm>
    </dsp:sp>
    <dsp:sp modelId="{F2563E40-E936-A24E-AE63-D53DC8865DF4}">
      <dsp:nvSpPr>
        <dsp:cNvPr id="0" name=""/>
        <dsp:cNvSpPr/>
      </dsp:nvSpPr>
      <dsp:spPr>
        <a:xfrm rot="17038736">
          <a:off x="2647363" y="1506090"/>
          <a:ext cx="862370" cy="53209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6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latin typeface="TH SarabunPSK"/>
            <a:cs typeface="TH SarabunPSK"/>
          </a:endParaRPr>
        </a:p>
      </dsp:txBody>
      <dsp:txXfrm>
        <a:off x="2806992" y="1612509"/>
        <a:ext cx="543112" cy="3192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D152C-34E3-5042-918E-73287CDCEB26}">
      <dsp:nvSpPr>
        <dsp:cNvPr id="0" name=""/>
        <dsp:cNvSpPr/>
      </dsp:nvSpPr>
      <dsp:spPr>
        <a:xfrm>
          <a:off x="0" y="8339"/>
          <a:ext cx="7848600" cy="11980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H SarabunPSK"/>
              <a:cs typeface="TH SarabunPSK"/>
            </a:rPr>
            <a:t>3.1) </a:t>
          </a:r>
          <a:r>
            <a:rPr lang="th-TH" sz="3200" kern="1200" dirty="0" smtClean="0">
              <a:latin typeface="TH SarabunPSK"/>
              <a:cs typeface="TH SarabunPSK"/>
            </a:rPr>
            <a:t>การวิเคราะห์ ฝน พายุและน้ำท่า</a:t>
          </a:r>
          <a:endParaRPr lang="en-US" sz="3200" kern="1200" dirty="0">
            <a:latin typeface="TH SarabunPSK"/>
            <a:cs typeface="TH SarabunPSK"/>
          </a:endParaRPr>
        </a:p>
      </dsp:txBody>
      <dsp:txXfrm>
        <a:off x="58485" y="66824"/>
        <a:ext cx="7731630" cy="1081110"/>
      </dsp:txXfrm>
    </dsp:sp>
    <dsp:sp modelId="{E06C5AF9-43E4-6941-AD4C-3B68E71EA5AA}">
      <dsp:nvSpPr>
        <dsp:cNvPr id="0" name=""/>
        <dsp:cNvSpPr/>
      </dsp:nvSpPr>
      <dsp:spPr>
        <a:xfrm>
          <a:off x="0" y="1390739"/>
          <a:ext cx="7848600" cy="11980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5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H SarabunPSK"/>
              <a:cs typeface="TH SarabunPSK"/>
            </a:rPr>
            <a:t>3.2) </a:t>
          </a:r>
          <a:r>
            <a:rPr lang="th-TH" sz="2800" kern="1200" dirty="0" smtClean="0">
              <a:latin typeface="TH SarabunPSK"/>
              <a:cs typeface="TH SarabunPSK"/>
            </a:rPr>
            <a:t>การติดตามสถานการณ์</a:t>
          </a:r>
          <a:r>
            <a:rPr lang="en-US" sz="2800" kern="1200" dirty="0" smtClean="0">
              <a:latin typeface="TH SarabunPSK"/>
              <a:cs typeface="TH SarabunPSK"/>
            </a:rPr>
            <a:t>/</a:t>
          </a:r>
          <a:r>
            <a:rPr lang="th-TH" sz="2800" kern="1200" dirty="0" smtClean="0">
              <a:latin typeface="TH SarabunPSK"/>
              <a:cs typeface="TH SarabunPSK"/>
            </a:rPr>
            <a:t>การคาดการณ์</a:t>
          </a:r>
          <a:r>
            <a:rPr lang="en-US" sz="2800" kern="1200" dirty="0" smtClean="0">
              <a:latin typeface="TH SarabunPSK"/>
              <a:cs typeface="TH SarabunPSK"/>
            </a:rPr>
            <a:t>/</a:t>
          </a:r>
          <a:r>
            <a:rPr lang="th-TH" sz="2800" kern="1200" dirty="0" smtClean="0">
              <a:latin typeface="TH SarabunPSK"/>
              <a:cs typeface="TH SarabunPSK"/>
            </a:rPr>
            <a:t>แจ้งเตือน</a:t>
          </a:r>
        </a:p>
      </dsp:txBody>
      <dsp:txXfrm>
        <a:off x="58485" y="1449224"/>
        <a:ext cx="7731630" cy="1081110"/>
      </dsp:txXfrm>
    </dsp:sp>
    <dsp:sp modelId="{70281208-02E5-7449-A9AA-03E18B5C7054}">
      <dsp:nvSpPr>
        <dsp:cNvPr id="0" name=""/>
        <dsp:cNvSpPr/>
      </dsp:nvSpPr>
      <dsp:spPr>
        <a:xfrm>
          <a:off x="0" y="2773140"/>
          <a:ext cx="7848600" cy="1198080"/>
        </a:xfrm>
        <a:prstGeom prst="round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5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H SarabunPSK"/>
              <a:cs typeface="TH SarabunPSK"/>
            </a:rPr>
            <a:t>3.3) </a:t>
          </a:r>
          <a:r>
            <a:rPr lang="th-TH" sz="3200" kern="1200" dirty="0" smtClean="0">
              <a:latin typeface="TH SarabunPSK"/>
              <a:cs typeface="TH SarabunPSK"/>
            </a:rPr>
            <a:t>แผนการบริหารจัดการ</a:t>
          </a:r>
          <a:endParaRPr lang="en-US" sz="3200" kern="1200" dirty="0">
            <a:latin typeface="TH SarabunPSK"/>
            <a:cs typeface="TH SarabunPSK"/>
          </a:endParaRPr>
        </a:p>
      </dsp:txBody>
      <dsp:txXfrm>
        <a:off x="58485" y="2831625"/>
        <a:ext cx="7731630" cy="1081110"/>
      </dsp:txXfrm>
    </dsp:sp>
    <dsp:sp modelId="{F6085B96-DF3E-0C48-8B8C-DF87E8F36DA1}">
      <dsp:nvSpPr>
        <dsp:cNvPr id="0" name=""/>
        <dsp:cNvSpPr/>
      </dsp:nvSpPr>
      <dsp:spPr>
        <a:xfrm>
          <a:off x="0" y="3971220"/>
          <a:ext cx="7848600" cy="1887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193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th-TH" sz="2800" kern="1200" dirty="0" smtClean="0">
              <a:latin typeface="TH SarabunPSK"/>
              <a:cs typeface="TH SarabunPSK"/>
            </a:rPr>
            <a:t>ระดับลุ่มน้ำ</a:t>
          </a:r>
          <a:endParaRPr lang="en-US" sz="2800" kern="1200" dirty="0">
            <a:latin typeface="TH SarabunPSK"/>
            <a:cs typeface="TH SarabunPSK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th-TH" sz="2800" kern="1200" dirty="0" smtClean="0">
              <a:latin typeface="TH SarabunPSK"/>
              <a:cs typeface="TH SarabunPSK"/>
            </a:rPr>
            <a:t>ระดับจังหวัด</a:t>
          </a:r>
          <a:endParaRPr lang="en-US" sz="2800" kern="1200" dirty="0">
            <a:latin typeface="TH SarabunPSK"/>
            <a:cs typeface="TH SarabunPSK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th-TH" sz="2800" kern="1200" dirty="0" smtClean="0">
              <a:latin typeface="TH SarabunPSK"/>
              <a:cs typeface="TH SarabunPSK"/>
            </a:rPr>
            <a:t>อ่างเก็บน้ำ</a:t>
          </a:r>
          <a:r>
            <a:rPr lang="en-US" sz="2800" kern="1200" dirty="0" smtClean="0">
              <a:latin typeface="TH SarabunPSK"/>
              <a:cs typeface="TH SarabunPSK"/>
            </a:rPr>
            <a:t>/</a:t>
          </a:r>
          <a:r>
            <a:rPr lang="th-TH" sz="2800" kern="1200" dirty="0" smtClean="0">
              <a:latin typeface="TH SarabunPSK"/>
              <a:cs typeface="TH SarabunPSK"/>
            </a:rPr>
            <a:t>แหล่งน้ำ</a:t>
          </a:r>
          <a:r>
            <a:rPr lang="en-US" sz="2800" kern="1200" dirty="0" smtClean="0">
              <a:latin typeface="TH SarabunPSK"/>
              <a:cs typeface="TH SarabunPSK"/>
            </a:rPr>
            <a:t> </a:t>
          </a:r>
          <a:r>
            <a:rPr lang="th-TH" sz="2800" kern="1200" dirty="0" smtClean="0">
              <a:latin typeface="TH SarabunPSK"/>
              <a:cs typeface="TH SarabunPSK"/>
            </a:rPr>
            <a:t>ที่มีปริมาณน้ำสูงกว่าเกณฑ์</a:t>
          </a:r>
          <a:endParaRPr lang="en-US" sz="2800" kern="1200" dirty="0">
            <a:latin typeface="TH SarabunPSK"/>
            <a:cs typeface="TH SarabunPSK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th-TH" sz="2800" kern="1200" dirty="0" smtClean="0">
              <a:latin typeface="TH SarabunPSK"/>
              <a:cs typeface="TH SarabunPSK"/>
            </a:rPr>
            <a:t>ชุมชนเมือง</a:t>
          </a:r>
          <a:endParaRPr lang="en-US" sz="2800" kern="1200" dirty="0">
            <a:latin typeface="TH SarabunPSK"/>
            <a:cs typeface="TH SarabunPSK"/>
          </a:endParaRPr>
        </a:p>
      </dsp:txBody>
      <dsp:txXfrm>
        <a:off x="0" y="3971220"/>
        <a:ext cx="7848600" cy="18878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3579" y="0"/>
          <a:ext cx="3598247" cy="6953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H SarabunPSK"/>
              <a:cs typeface="TH SarabunPSK"/>
            </a:rPr>
            <a:t>3.2 </a:t>
          </a:r>
          <a:r>
            <a:rPr lang="th-TH" sz="2800" kern="1200" dirty="0" smtClean="0">
              <a:latin typeface="TH SarabunPSK"/>
              <a:cs typeface="TH SarabunPSK"/>
            </a:rPr>
            <a:t>การวิเคราะห์น้ำท่า</a:t>
          </a:r>
          <a:endParaRPr lang="th-TH" sz="2800" kern="1200" dirty="0">
            <a:latin typeface="TH SarabunPSK"/>
            <a:cs typeface="TH SarabunPSK"/>
          </a:endParaRPr>
        </a:p>
      </dsp:txBody>
      <dsp:txXfrm>
        <a:off x="3579" y="0"/>
        <a:ext cx="3424400" cy="695388"/>
      </dsp:txXfrm>
    </dsp:sp>
    <dsp:sp modelId="{BE7B8F65-ACEB-6340-B3DD-F0B2AF720196}">
      <dsp:nvSpPr>
        <dsp:cNvPr id="0" name=""/>
        <dsp:cNvSpPr/>
      </dsp:nvSpPr>
      <dsp:spPr>
        <a:xfrm>
          <a:off x="3077778" y="0"/>
          <a:ext cx="5450051" cy="6953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900" kern="1200" dirty="0" smtClean="0">
              <a:latin typeface="TH SarabunPSK"/>
              <a:cs typeface="TH SarabunPSK"/>
            </a:rPr>
            <a:t>แผนที่แสดงจุดเสี่ยงน้ำล้นตลิ่งรายเดือนตามสถิติ</a:t>
          </a:r>
          <a:endParaRPr lang="en-US" sz="2900" kern="1200" dirty="0">
            <a:latin typeface="TH SarabunPSK"/>
            <a:cs typeface="TH SarabunPSK"/>
          </a:endParaRPr>
        </a:p>
      </dsp:txBody>
      <dsp:txXfrm>
        <a:off x="3425472" y="0"/>
        <a:ext cx="4754663" cy="6953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3579" y="0"/>
          <a:ext cx="3598247" cy="6953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H SarabunPSK"/>
              <a:cs typeface="TH SarabunPSK"/>
            </a:rPr>
            <a:t>3.2 </a:t>
          </a:r>
          <a:r>
            <a:rPr lang="th-TH" sz="2800" kern="1200" dirty="0" smtClean="0">
              <a:latin typeface="TH SarabunPSK"/>
              <a:cs typeface="TH SarabunPSK"/>
            </a:rPr>
            <a:t>การวิเคราะห์น้ำท่า</a:t>
          </a:r>
          <a:endParaRPr lang="th-TH" sz="2800" kern="1200" dirty="0">
            <a:latin typeface="TH SarabunPSK"/>
            <a:cs typeface="TH SarabunPSK"/>
          </a:endParaRPr>
        </a:p>
      </dsp:txBody>
      <dsp:txXfrm>
        <a:off x="3579" y="0"/>
        <a:ext cx="3424400" cy="695388"/>
      </dsp:txXfrm>
    </dsp:sp>
    <dsp:sp modelId="{BE7B8F65-ACEB-6340-B3DD-F0B2AF720196}">
      <dsp:nvSpPr>
        <dsp:cNvPr id="0" name=""/>
        <dsp:cNvSpPr/>
      </dsp:nvSpPr>
      <dsp:spPr>
        <a:xfrm>
          <a:off x="3077778" y="0"/>
          <a:ext cx="5450051" cy="6953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kern="1200" dirty="0" smtClean="0">
              <a:latin typeface="TH SarabunPSK"/>
              <a:cs typeface="TH SarabunPSK"/>
            </a:rPr>
            <a:t>แผนที่แสดงพื้นที่เสี่ยงภัยน้ำท่วม</a:t>
          </a:r>
          <a:endParaRPr lang="en-US" sz="3600" kern="1200" dirty="0">
            <a:latin typeface="TH SarabunPSK"/>
            <a:cs typeface="TH SarabunPSK"/>
          </a:endParaRPr>
        </a:p>
      </dsp:txBody>
      <dsp:txXfrm>
        <a:off x="3425472" y="0"/>
        <a:ext cx="4754663" cy="6953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3579" y="0"/>
          <a:ext cx="3598247" cy="6953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TH SarabunPSK"/>
              <a:cs typeface="TH SarabunPSK"/>
            </a:rPr>
            <a:t>3.2 </a:t>
          </a:r>
          <a:r>
            <a:rPr lang="th-TH" sz="2800" kern="1200" dirty="0" smtClean="0">
              <a:latin typeface="TH SarabunPSK"/>
              <a:cs typeface="TH SarabunPSK"/>
            </a:rPr>
            <a:t>การวิเคราะห์น้ำท่า</a:t>
          </a:r>
          <a:endParaRPr lang="th-TH" sz="2800" kern="1200" dirty="0">
            <a:latin typeface="TH SarabunPSK"/>
            <a:cs typeface="TH SarabunPSK"/>
          </a:endParaRPr>
        </a:p>
      </dsp:txBody>
      <dsp:txXfrm>
        <a:off x="3579" y="0"/>
        <a:ext cx="3424400" cy="695388"/>
      </dsp:txXfrm>
    </dsp:sp>
    <dsp:sp modelId="{BE7B8F65-ACEB-6340-B3DD-F0B2AF720196}">
      <dsp:nvSpPr>
        <dsp:cNvPr id="0" name=""/>
        <dsp:cNvSpPr/>
      </dsp:nvSpPr>
      <dsp:spPr>
        <a:xfrm>
          <a:off x="3077778" y="0"/>
          <a:ext cx="5450051" cy="6953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kern="1200" dirty="0" smtClean="0">
              <a:latin typeface="TH SarabunPSK"/>
              <a:cs typeface="TH SarabunPSK"/>
            </a:rPr>
            <a:t>แผนที่เฝ้าระวังดินโคลนถล่ม</a:t>
          </a:r>
          <a:endParaRPr lang="en-US" sz="3600" kern="1200" dirty="0">
            <a:latin typeface="TH SarabunPSK"/>
            <a:cs typeface="TH SarabunPSK"/>
          </a:endParaRPr>
        </a:p>
      </dsp:txBody>
      <dsp:txXfrm>
        <a:off x="3425472" y="0"/>
        <a:ext cx="4754663" cy="6953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2308" y="0"/>
          <a:ext cx="4081731" cy="6953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H SarabunPSK"/>
              <a:cs typeface="TH SarabunPSK"/>
            </a:rPr>
            <a:t>3.3 </a:t>
          </a:r>
          <a:r>
            <a:rPr lang="th-TH" sz="3200" kern="1200" dirty="0" smtClean="0">
              <a:latin typeface="TH SarabunPSK"/>
              <a:cs typeface="TH SarabunPSK"/>
            </a:rPr>
            <a:t>แผนการบริหารจัดการ</a:t>
          </a:r>
          <a:endParaRPr lang="th-TH" sz="3200" kern="1200" dirty="0">
            <a:latin typeface="TH SarabunPSK"/>
            <a:cs typeface="TH SarabunPSK"/>
          </a:endParaRPr>
        </a:p>
      </dsp:txBody>
      <dsp:txXfrm>
        <a:off x="2308" y="0"/>
        <a:ext cx="3907884" cy="695388"/>
      </dsp:txXfrm>
    </dsp:sp>
    <dsp:sp modelId="{BE7B8F65-ACEB-6340-B3DD-F0B2AF720196}">
      <dsp:nvSpPr>
        <dsp:cNvPr id="0" name=""/>
        <dsp:cNvSpPr/>
      </dsp:nvSpPr>
      <dsp:spPr>
        <a:xfrm>
          <a:off x="3687046" y="0"/>
          <a:ext cx="4842053" cy="6953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000" kern="1200" dirty="0" smtClean="0">
              <a:latin typeface="TH SarabunPSK"/>
              <a:cs typeface="TH SarabunPSK"/>
            </a:rPr>
            <a:t>การติดตาม เฝ้าระวังและการคาดการณ์</a:t>
          </a:r>
          <a:endParaRPr lang="en-US" sz="3000" kern="1200" dirty="0" smtClean="0">
            <a:latin typeface="TH SarabunPSK"/>
            <a:cs typeface="TH SarabunPSK"/>
          </a:endParaRPr>
        </a:p>
      </dsp:txBody>
      <dsp:txXfrm>
        <a:off x="4034740" y="0"/>
        <a:ext cx="4146665" cy="6953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2308" y="0"/>
          <a:ext cx="4081731" cy="6953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H SarabunPSK"/>
              <a:cs typeface="TH SarabunPSK"/>
            </a:rPr>
            <a:t>3.3 </a:t>
          </a:r>
          <a:r>
            <a:rPr lang="th-TH" sz="3200" kern="1200" dirty="0" smtClean="0">
              <a:latin typeface="TH SarabunPSK"/>
              <a:cs typeface="TH SarabunPSK"/>
            </a:rPr>
            <a:t>แผนการบริหารจัดการ</a:t>
          </a:r>
          <a:endParaRPr lang="th-TH" sz="3200" kern="1200" dirty="0">
            <a:latin typeface="TH SarabunPSK"/>
            <a:cs typeface="TH SarabunPSK"/>
          </a:endParaRPr>
        </a:p>
      </dsp:txBody>
      <dsp:txXfrm>
        <a:off x="2308" y="0"/>
        <a:ext cx="3907884" cy="695388"/>
      </dsp:txXfrm>
    </dsp:sp>
    <dsp:sp modelId="{BE7B8F65-ACEB-6340-B3DD-F0B2AF720196}">
      <dsp:nvSpPr>
        <dsp:cNvPr id="0" name=""/>
        <dsp:cNvSpPr/>
      </dsp:nvSpPr>
      <dsp:spPr>
        <a:xfrm>
          <a:off x="3687046" y="0"/>
          <a:ext cx="4842053" cy="6953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kern="1200" dirty="0" smtClean="0">
              <a:latin typeface="TH SarabunPSK"/>
              <a:cs typeface="TH SarabunPSK"/>
            </a:rPr>
            <a:t>ระดับลุ่มน้ำ (กรณีลุ่มน้ำยม)</a:t>
          </a:r>
          <a:endParaRPr lang="en-US" sz="3600" kern="1200" dirty="0">
            <a:latin typeface="TH SarabunPSK"/>
            <a:cs typeface="TH SarabunPSK"/>
          </a:endParaRPr>
        </a:p>
      </dsp:txBody>
      <dsp:txXfrm>
        <a:off x="4034740" y="0"/>
        <a:ext cx="4146665" cy="6953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2308" y="0"/>
          <a:ext cx="4081731" cy="6953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H SarabunPSK"/>
              <a:cs typeface="TH SarabunPSK"/>
            </a:rPr>
            <a:t>3.3 </a:t>
          </a:r>
          <a:r>
            <a:rPr lang="th-TH" sz="3200" kern="1200" dirty="0" smtClean="0">
              <a:latin typeface="TH SarabunPSK"/>
              <a:cs typeface="TH SarabunPSK"/>
            </a:rPr>
            <a:t>แผนการบริหารจัดการ</a:t>
          </a:r>
          <a:endParaRPr lang="th-TH" sz="3200" kern="1200" dirty="0">
            <a:latin typeface="TH SarabunPSK"/>
            <a:cs typeface="TH SarabunPSK"/>
          </a:endParaRPr>
        </a:p>
      </dsp:txBody>
      <dsp:txXfrm>
        <a:off x="2308" y="0"/>
        <a:ext cx="3907884" cy="695388"/>
      </dsp:txXfrm>
    </dsp:sp>
    <dsp:sp modelId="{BE7B8F65-ACEB-6340-B3DD-F0B2AF720196}">
      <dsp:nvSpPr>
        <dsp:cNvPr id="0" name=""/>
        <dsp:cNvSpPr/>
      </dsp:nvSpPr>
      <dsp:spPr>
        <a:xfrm>
          <a:off x="3687046" y="0"/>
          <a:ext cx="4842053" cy="6953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kern="1200" dirty="0" smtClean="0">
              <a:latin typeface="TH SarabunPSK"/>
              <a:cs typeface="TH SarabunPSK"/>
            </a:rPr>
            <a:t>ระดับลุ่มน้ำ (การใช้พื้นที่ลุ่มต่ำ)</a:t>
          </a:r>
          <a:endParaRPr lang="en-US" sz="3600" kern="1200" dirty="0">
            <a:latin typeface="TH SarabunPSK"/>
            <a:cs typeface="TH SarabunPSK"/>
          </a:endParaRPr>
        </a:p>
      </dsp:txBody>
      <dsp:txXfrm>
        <a:off x="4034740" y="0"/>
        <a:ext cx="4146665" cy="6953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84A1D-7953-C144-9895-710F14DAD3F8}">
      <dsp:nvSpPr>
        <dsp:cNvPr id="0" name=""/>
        <dsp:cNvSpPr/>
      </dsp:nvSpPr>
      <dsp:spPr>
        <a:xfrm>
          <a:off x="2308" y="0"/>
          <a:ext cx="4081731" cy="6953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85344" rIns="42672" bIns="85344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H SarabunPSK"/>
              <a:cs typeface="TH SarabunPSK"/>
            </a:rPr>
            <a:t>3.3 </a:t>
          </a:r>
          <a:r>
            <a:rPr lang="th-TH" sz="3200" kern="1200" dirty="0" smtClean="0">
              <a:latin typeface="TH SarabunPSK"/>
              <a:cs typeface="TH SarabunPSK"/>
            </a:rPr>
            <a:t>แผนการบริหารจัดการ</a:t>
          </a:r>
          <a:endParaRPr lang="th-TH" sz="3200" kern="1200" dirty="0">
            <a:latin typeface="TH SarabunPSK"/>
            <a:cs typeface="TH SarabunPSK"/>
          </a:endParaRPr>
        </a:p>
      </dsp:txBody>
      <dsp:txXfrm>
        <a:off x="2308" y="0"/>
        <a:ext cx="3907884" cy="695388"/>
      </dsp:txXfrm>
    </dsp:sp>
    <dsp:sp modelId="{BE7B8F65-ACEB-6340-B3DD-F0B2AF720196}">
      <dsp:nvSpPr>
        <dsp:cNvPr id="0" name=""/>
        <dsp:cNvSpPr/>
      </dsp:nvSpPr>
      <dsp:spPr>
        <a:xfrm>
          <a:off x="3687046" y="0"/>
          <a:ext cx="4842053" cy="6953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kern="1200" dirty="0" smtClean="0">
              <a:latin typeface="TH SarabunPSK"/>
              <a:cs typeface="TH SarabunPSK"/>
            </a:rPr>
            <a:t>ระดับจังหวัด</a:t>
          </a:r>
          <a:endParaRPr lang="en-US" sz="3600" kern="1200" dirty="0">
            <a:latin typeface="TH SarabunPSK"/>
            <a:cs typeface="TH SarabunPSK"/>
          </a:endParaRPr>
        </a:p>
      </dsp:txBody>
      <dsp:txXfrm>
        <a:off x="4034740" y="0"/>
        <a:ext cx="4146665" cy="695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4326010" cy="343709"/>
          </a:xfrm>
          <a:prstGeom prst="rect">
            <a:avLst/>
          </a:prstGeom>
        </p:spPr>
        <p:txBody>
          <a:bodyPr vert="horz" lIns="90996" tIns="45498" rIns="90996" bIns="45498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5653868" y="3"/>
            <a:ext cx="4326008" cy="343709"/>
          </a:xfrm>
          <a:prstGeom prst="rect">
            <a:avLst/>
          </a:prstGeom>
        </p:spPr>
        <p:txBody>
          <a:bodyPr vert="horz" lIns="90996" tIns="45498" rIns="90996" bIns="45498" rtlCol="0"/>
          <a:lstStyle>
            <a:lvl1pPr algn="r">
              <a:defRPr sz="1200"/>
            </a:lvl1pPr>
          </a:lstStyle>
          <a:p>
            <a:fld id="{6C5B5D57-255B-473B-A9E1-840C0CE53882}" type="datetimeFigureOut">
              <a:rPr lang="th-TH" smtClean="0"/>
              <a:pPr/>
              <a:t>14/5/18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2" y="6506359"/>
            <a:ext cx="4326010" cy="343709"/>
          </a:xfrm>
          <a:prstGeom prst="rect">
            <a:avLst/>
          </a:prstGeom>
        </p:spPr>
        <p:txBody>
          <a:bodyPr vert="horz" lIns="90996" tIns="45498" rIns="90996" bIns="45498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5653868" y="6506359"/>
            <a:ext cx="4326008" cy="343709"/>
          </a:xfrm>
          <a:prstGeom prst="rect">
            <a:avLst/>
          </a:prstGeom>
        </p:spPr>
        <p:txBody>
          <a:bodyPr vert="horz" lIns="90996" tIns="45498" rIns="90996" bIns="45498" rtlCol="0" anchor="b"/>
          <a:lstStyle>
            <a:lvl1pPr algn="r">
              <a:defRPr sz="1200"/>
            </a:lvl1pPr>
          </a:lstStyle>
          <a:p>
            <a:fld id="{D7655BFF-E57F-4494-8300-C0BE24821169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5389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4325620" cy="343692"/>
          </a:xfrm>
          <a:prstGeom prst="rect">
            <a:avLst/>
          </a:prstGeom>
        </p:spPr>
        <p:txBody>
          <a:bodyPr vert="horz" lIns="91051" tIns="45524" rIns="91051" bIns="45524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5654274" y="3"/>
            <a:ext cx="4325620" cy="343692"/>
          </a:xfrm>
          <a:prstGeom prst="rect">
            <a:avLst/>
          </a:prstGeom>
        </p:spPr>
        <p:txBody>
          <a:bodyPr vert="horz" lIns="91051" tIns="45524" rIns="91051" bIns="45524" rtlCol="0"/>
          <a:lstStyle>
            <a:lvl1pPr algn="r">
              <a:defRPr sz="1200"/>
            </a:lvl1pPr>
          </a:lstStyle>
          <a:p>
            <a:fld id="{B566CB0F-897A-4E8F-8A03-9470D3602ADF}" type="datetimeFigureOut">
              <a:rPr lang="th-TH" smtClean="0"/>
              <a:pPr/>
              <a:t>14/5/18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55663"/>
            <a:ext cx="3082925" cy="2311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51" tIns="45524" rIns="91051" bIns="45524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998221" y="3296599"/>
            <a:ext cx="7985760" cy="2697211"/>
          </a:xfrm>
          <a:prstGeom prst="rect">
            <a:avLst/>
          </a:prstGeom>
        </p:spPr>
        <p:txBody>
          <a:bodyPr vert="horz" lIns="91051" tIns="45524" rIns="91051" bIns="45524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4" y="6506374"/>
            <a:ext cx="4325620" cy="343692"/>
          </a:xfrm>
          <a:prstGeom prst="rect">
            <a:avLst/>
          </a:prstGeom>
        </p:spPr>
        <p:txBody>
          <a:bodyPr vert="horz" lIns="91051" tIns="45524" rIns="91051" bIns="45524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5654274" y="6506374"/>
            <a:ext cx="4325620" cy="343692"/>
          </a:xfrm>
          <a:prstGeom prst="rect">
            <a:avLst/>
          </a:prstGeom>
        </p:spPr>
        <p:txBody>
          <a:bodyPr vert="horz" lIns="91051" tIns="45524" rIns="91051" bIns="45524" rtlCol="0" anchor="b"/>
          <a:lstStyle>
            <a:lvl1pPr algn="r">
              <a:defRPr sz="1200"/>
            </a:lvl1pPr>
          </a:lstStyle>
          <a:p>
            <a:fld id="{8FA8AA28-CDA5-45E5-A358-B4A537B54A74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8200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1670050" y="1117600"/>
            <a:ext cx="4021138" cy="3014663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0052">
              <a:defRPr/>
            </a:pPr>
            <a:fld id="{8FA8AA28-CDA5-45E5-A358-B4A537B54A74}" type="slidenum">
              <a:rPr lang="th-TH">
                <a:solidFill>
                  <a:prstClr val="black"/>
                </a:solidFill>
                <a:latin typeface="Calibri"/>
                <a:cs typeface="Cordia New" panose="020B0304020202020204" pitchFamily="34" charset="-34"/>
              </a:rPr>
              <a:pPr defTabSz="910052">
                <a:defRPr/>
              </a:pPr>
              <a:t>1</a:t>
            </a:fld>
            <a:endParaRPr lang="th-TH">
              <a:solidFill>
                <a:prstClr val="black"/>
              </a:solidFill>
              <a:latin typeface="Calibri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901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56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56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56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161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6575D0F-A07F-456E-9735-4B9BFECEA122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3A6EEF4-0113-40A5-A54D-65B84AC87E3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16910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0F414F3-78A7-4C88-A390-9BE082BDF3D3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FBDA2F-30B6-43A4-B1F5-BAA3E3855F7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02284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48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8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BCB90AD-37CC-4FE7-9014-81272EF261A3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1E80826-7323-4BBB-A03C-E89CFA7FEA62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94375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6575D0F-A07F-456E-9735-4B9BFECEA122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3A6EEF4-0113-40A5-A54D-65B84AC87E3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73785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F001488-ADAE-4014-BD1E-E0067E1B1125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856286C-81C8-4A4C-AF38-4FFD3AFB53D8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65017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0BA5612-3AC4-4A21-8BF4-243081E98F88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7C95F34-E4A1-4EE3-B874-FF38F978718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40063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DDA8366-D95D-45A7-9D67-1D963724FB8C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E6C0F5C-8E41-4DF4-B98B-311F9E83339C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68247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ACBD6-81E0-4472-8215-A722F2DC1388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0AEE2A-5967-40AB-8E51-51A5E9CEF47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67848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DC980EB-6B2F-4961-8E37-B94D3B779B98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159CBD-3059-4FD2-B063-632AC4B23B2B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59546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52241A-7BF6-4E42-8BBB-DFD3B25810D3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12C9766-6135-4139-931A-74742DF4C301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97224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0F7C6C0-AE3E-4463-A75C-4E3634EC5DB8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1E81302-C919-4C24-8F48-F9D1EE433048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7168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F001488-ADAE-4014-BD1E-E0067E1B1125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856286C-81C8-4A4C-AF38-4FFD3AFB53D8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02477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th-TH" noProof="0" dirty="0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A2A9D15-120C-45AE-AB22-3C9F65CCB60F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E5C26FE-996D-4CF2-933F-307440D2B455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57618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0F414F3-78A7-4C88-A390-9BE082BDF3D3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CFBDA2F-30B6-43A4-B1F5-BAA3E3855F7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29609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BCB90AD-37CC-4FE7-9014-81272EF261A3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1E80826-7323-4BBB-A03C-E89CFA7FEA62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5429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0BA5612-3AC4-4A21-8BF4-243081E98F88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7C95F34-E4A1-4EE3-B874-FF38F978718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6208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DDA8366-D95D-45A7-9D67-1D963724FB8C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E6C0F5C-8E41-4DF4-B98B-311F9E83339C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9206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ACBD6-81E0-4472-8215-A722F2DC1388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0AEE2A-5967-40AB-8E51-51A5E9CEF479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33670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DC980EB-6B2F-4961-8E37-B94D3B779B98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159CBD-3059-4FD2-B063-632AC4B23B2B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52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52241A-7BF6-4E42-8BBB-DFD3B25810D3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12C9766-6135-4139-931A-74742DF4C301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5316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6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0F7C6C0-AE3E-4463-A75C-4E3634EC5DB8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1E81302-C919-4C24-8F48-F9D1EE433048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4632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th-TH" noProof="0" dirty="0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A2A9D15-120C-45AE-AB22-3C9F65CCB60F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E5C26FE-996D-4CF2-933F-307440D2B455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443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ตัวยึดชื่อเรื่อง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คลิกเพื่อแก้ไขลักษณะชื่อเรื่องต้นแบบ</a:t>
            </a:r>
          </a:p>
        </p:txBody>
      </p:sp>
      <p:sp>
        <p:nvSpPr>
          <p:cNvPr id="1027" name="ตัวยึดข้อความ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 altLang="th-TH"/>
              <a:t>ระดับที่สอง</a:t>
            </a:r>
          </a:p>
          <a:p>
            <a:pPr lvl="2"/>
            <a:r>
              <a:rPr lang="th-TH" altLang="th-TH"/>
              <a:t>ระดับที่สาม</a:t>
            </a:r>
          </a:p>
          <a:p>
            <a:pPr lvl="3"/>
            <a:r>
              <a:rPr lang="th-TH" altLang="th-TH"/>
              <a:t>ระดับที่สี่</a:t>
            </a:r>
          </a:p>
          <a:p>
            <a:pPr lvl="4"/>
            <a:r>
              <a:rPr lang="th-TH" alt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>
              <a:defRPr/>
            </a:pPr>
            <a:fld id="{A1CBDF92-6C36-4EB4-9698-14A03BF644B3}" type="datetime1">
              <a:rPr lang="th-TH" smtClean="0"/>
              <a:pPr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>
              <a:defRPr/>
            </a:pPr>
            <a:fld id="{52B8A818-82E7-42BD-BBEB-002AAB9C672E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14853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ตัวยึดชื่อเรื่อง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คลิกเพื่อแก้ไขลักษณะชื่อเรื่องต้นแบบ</a:t>
            </a:r>
          </a:p>
        </p:txBody>
      </p:sp>
      <p:sp>
        <p:nvSpPr>
          <p:cNvPr id="1027" name="ตัวยึดข้อความ 2"/>
          <p:cNvSpPr>
            <a:spLocks noGrp="1"/>
          </p:cNvSpPr>
          <p:nvPr>
            <p:ph type="body" idx="1"/>
          </p:nvPr>
        </p:nvSpPr>
        <p:spPr bwMode="auto">
          <a:xfrm>
            <a:off x="457200" y="16002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 altLang="th-TH"/>
              <a:t>ระดับที่สอง</a:t>
            </a:r>
          </a:p>
          <a:p>
            <a:pPr lvl="2"/>
            <a:r>
              <a:rPr lang="th-TH" altLang="th-TH"/>
              <a:t>ระดับที่สาม</a:t>
            </a:r>
          </a:p>
          <a:p>
            <a:pPr lvl="3"/>
            <a:r>
              <a:rPr lang="th-TH" altLang="th-TH"/>
              <a:t>ระดับที่สี่</a:t>
            </a:r>
          </a:p>
          <a:p>
            <a:pPr lvl="4"/>
            <a:r>
              <a:rPr lang="th-TH" altLang="th-TH"/>
              <a:t>ระดับที่ห้า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 defTabSz="685800">
              <a:defRPr/>
            </a:pPr>
            <a:fld id="{A1CBDF92-6C36-4EB4-9698-14A03BF644B3}" type="datetime1">
              <a:rPr lang="th-TH" smtClean="0"/>
              <a:pPr defTabSz="685800">
                <a:defRPr/>
              </a:pPr>
              <a:t>14/5/18</a:t>
            </a:fld>
            <a:endParaRPr lang="th-TH" dirty="0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 defTabSz="685800">
              <a:defRPr/>
            </a:pPr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Calibri"/>
                <a:cs typeface="Cordia New" panose="020B0304020202020204" pitchFamily="34" charset="-34"/>
              </a:defRPr>
            </a:lvl1pPr>
          </a:lstStyle>
          <a:p>
            <a:pPr defTabSz="685800">
              <a:defRPr/>
            </a:pPr>
            <a:fld id="{52B8A818-82E7-42BD-BBEB-002AAB9C672E}" type="slidenum">
              <a:rPr lang="th-TH" smtClean="0"/>
              <a:pPr defTabSz="685800"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1152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892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675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gif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gif"/><Relationship Id="rId6" Type="http://schemas.openxmlformats.org/officeDocument/2006/relationships/diagramData" Target="../diagrams/data2.xml"/><Relationship Id="rId7" Type="http://schemas.openxmlformats.org/officeDocument/2006/relationships/diagramLayout" Target="../diagrams/layout2.xml"/><Relationship Id="rId8" Type="http://schemas.openxmlformats.org/officeDocument/2006/relationships/diagramQuickStyle" Target="../diagrams/quickStyle2.xml"/><Relationship Id="rId9" Type="http://schemas.openxmlformats.org/officeDocument/2006/relationships/diagramColors" Target="../diagrams/colors2.xml"/><Relationship Id="rId10" Type="http://schemas.microsoft.com/office/2007/relationships/diagramDrawing" Target="../diagrams/drawing2.xml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0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27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jpe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7.png"/><Relationship Id="rId8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gif"/><Relationship Id="rId20" Type="http://schemas.openxmlformats.org/officeDocument/2006/relationships/diagramData" Target="../diagrams/data7.xml"/><Relationship Id="rId21" Type="http://schemas.openxmlformats.org/officeDocument/2006/relationships/diagramLayout" Target="../diagrams/layout7.xml"/><Relationship Id="rId22" Type="http://schemas.openxmlformats.org/officeDocument/2006/relationships/diagramQuickStyle" Target="../diagrams/quickStyle7.xml"/><Relationship Id="rId23" Type="http://schemas.openxmlformats.org/officeDocument/2006/relationships/diagramColors" Target="../diagrams/colors7.xml"/><Relationship Id="rId24" Type="http://schemas.microsoft.com/office/2007/relationships/diagramDrawing" Target="../diagrams/drawing7.xml"/><Relationship Id="rId25" Type="http://schemas.openxmlformats.org/officeDocument/2006/relationships/image" Target="../media/image7.png"/><Relationship Id="rId26" Type="http://schemas.openxmlformats.org/officeDocument/2006/relationships/image" Target="../media/image8.jpeg"/><Relationship Id="rId27" Type="http://schemas.openxmlformats.org/officeDocument/2006/relationships/image" Target="../media/image46.png"/><Relationship Id="rId28" Type="http://schemas.openxmlformats.org/officeDocument/2006/relationships/image" Target="../media/image47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gif"/><Relationship Id="rId19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9" Type="http://schemas.openxmlformats.org/officeDocument/2006/relationships/image" Target="../media/image7.png"/><Relationship Id="rId10" Type="http://schemas.openxmlformats.org/officeDocument/2006/relationships/image" Target="../media/image8.jpeg"/><Relationship Id="rId11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xmlns="" id="{AE9D2B3E-285D-4DF6-A96E-8EFFAD0BC4C5}"/>
              </a:ext>
            </a:extLst>
          </p:cNvPr>
          <p:cNvSpPr/>
          <p:nvPr/>
        </p:nvSpPr>
        <p:spPr>
          <a:xfrm>
            <a:off x="0" y="2649803"/>
            <a:ext cx="9144000" cy="923330"/>
          </a:xfrm>
          <a:prstGeom prst="rect">
            <a:avLst/>
          </a:prstGeom>
          <a:solidFill>
            <a:srgbClr val="002060"/>
          </a:solidFill>
        </p:spPr>
        <p:txBody>
          <a:bodyPr wrap="square" tIns="182880" bIns="18288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3) </a:t>
            </a:r>
            <a:r>
              <a:rPr kumimoji="0" lang="th-TH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การเต</a:t>
            </a:r>
            <a:r>
              <a:rPr kumimoji="0" lang="th-TH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รียมความพร้อมการรับสถานการณ์น้ำหลาก ปี 2561</a:t>
            </a:r>
          </a:p>
        </p:txBody>
      </p:sp>
    </p:spTree>
    <p:extLst>
      <p:ext uri="{BB962C8B-B14F-4D97-AF65-F5344CB8AC3E}">
        <p14:creationId xmlns:p14="http://schemas.microsoft.com/office/powerpoint/2010/main" val="85443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Diagram 285"/>
          <p:cNvGraphicFramePr/>
          <p:nvPr>
            <p:extLst>
              <p:ext uri="{D42A27DB-BD31-4B8C-83A1-F6EECF244321}">
                <p14:modId xmlns:p14="http://schemas.microsoft.com/office/powerpoint/2010/main" val="526174131"/>
              </p:ext>
            </p:extLst>
          </p:nvPr>
        </p:nvGraphicFramePr>
        <p:xfrm>
          <a:off x="0" y="-27385"/>
          <a:ext cx="8531409" cy="69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88" name="รูปภาพ 9">
            <a:extLst>
              <a:ext uri="{FF2B5EF4-FFF2-40B4-BE49-F238E27FC236}">
                <a16:creationId xmlns:a16="http://schemas.microsoft.com/office/drawing/2014/main" xmlns="" id="{5E706FEE-90DE-4325-A961-4379DD16BE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" y="0"/>
            <a:ext cx="581943" cy="581943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xmlns="" id="{92A1B8E1-371B-4A2A-B0D4-E0F216CBD16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595360" y="0"/>
            <a:ext cx="548640" cy="7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2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898" cy="5144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/>
          <a:stretch/>
        </p:blipFill>
        <p:spPr>
          <a:xfrm>
            <a:off x="0" y="4443813"/>
            <a:ext cx="9144000" cy="2414188"/>
          </a:xfrm>
          <a:prstGeom prst="rect">
            <a:avLst/>
          </a:prstGeom>
        </p:spPr>
      </p:pic>
      <p:pic>
        <p:nvPicPr>
          <p:cNvPr id="10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71" y="1130134"/>
            <a:ext cx="1080000" cy="1080000"/>
          </a:xfrm>
          <a:prstGeom prst="rect">
            <a:avLst/>
          </a:prstGeom>
        </p:spPr>
      </p:pic>
      <p:pic>
        <p:nvPicPr>
          <p:cNvPr id="2050" name="Picture 2" descr="C:\ONWR\NWMC\Template_logo\NEW\logo สทนชThai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60" y="941103"/>
            <a:ext cx="1463040" cy="157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990685380"/>
              </p:ext>
            </p:extLst>
          </p:nvPr>
        </p:nvGraphicFramePr>
        <p:xfrm>
          <a:off x="0" y="990600"/>
          <a:ext cx="91440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Rectangle 22">
            <a:extLst>
              <a:ext uri="{FF2B5EF4-FFF2-40B4-BE49-F238E27FC236}">
                <a16:creationId xmlns="" xmlns:a16="http://schemas.microsoft.com/office/drawing/2014/main" id="{BC121A34-0222-434E-B474-F993EAD1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25" y="86976"/>
            <a:ext cx="7576391" cy="64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algn="l"/>
            <a:r>
              <a:rPr lang="en-US" altLang="th-TH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H SarabunPSK"/>
                <a:cs typeface="TH SarabunPSK"/>
              </a:rPr>
              <a:t>3) </a:t>
            </a:r>
            <a:r>
              <a:rPr lang="th-TH" altLang="th-TH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H SarabunPSK"/>
                <a:cs typeface="TH SarabunPSK"/>
              </a:rPr>
              <a:t>การเต</a:t>
            </a:r>
            <a:r>
              <a:rPr lang="th-TH" altLang="th-TH" sz="36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H SarabunPSK"/>
                <a:cs typeface="TH SarabunPSK"/>
              </a:rPr>
              <a:t>รียมการรับน้ำหลากปี </a:t>
            </a:r>
            <a:r>
              <a:rPr lang="th-TH" altLang="th-TH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H SarabunPSK"/>
                <a:cs typeface="TH SarabunPSK"/>
              </a:rPr>
              <a:t>2561</a:t>
            </a:r>
            <a:r>
              <a:rPr lang="en-US" altLang="th-TH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H SarabunPSK"/>
                <a:cs typeface="TH SarabunPSK"/>
              </a:rPr>
              <a:t> </a:t>
            </a:r>
            <a:endParaRPr lang="th-TH" altLang="th-TH" sz="36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H SarabunPSK"/>
              <a:cs typeface="TH SarabunPSK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762000"/>
            <a:ext cx="9144000" cy="5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58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898" cy="5144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2"/>
          <a:stretch/>
        </p:blipFill>
        <p:spPr>
          <a:xfrm>
            <a:off x="0" y="4443813"/>
            <a:ext cx="9144000" cy="2414188"/>
          </a:xfrm>
          <a:prstGeom prst="rect">
            <a:avLst/>
          </a:prstGeom>
        </p:spPr>
      </p:pic>
      <p:pic>
        <p:nvPicPr>
          <p:cNvPr id="10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71" y="1130134"/>
            <a:ext cx="1080000" cy="1080000"/>
          </a:xfrm>
          <a:prstGeom prst="rect">
            <a:avLst/>
          </a:prstGeom>
        </p:spPr>
      </p:pic>
      <p:pic>
        <p:nvPicPr>
          <p:cNvPr id="2050" name="Picture 2" descr="C:\ONWR\NWMC\Template_logo\NEW\logo สทนชThai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560" y="941103"/>
            <a:ext cx="1463040" cy="157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13839147"/>
              </p:ext>
            </p:extLst>
          </p:nvPr>
        </p:nvGraphicFramePr>
        <p:xfrm>
          <a:off x="457200" y="990600"/>
          <a:ext cx="78486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Rectangle 22">
            <a:extLst>
              <a:ext uri="{FF2B5EF4-FFF2-40B4-BE49-F238E27FC236}">
                <a16:creationId xmlns="" xmlns:a16="http://schemas.microsoft.com/office/drawing/2014/main" id="{BC121A34-0222-434E-B474-F993EAD17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25" y="86976"/>
            <a:ext cx="7576391" cy="64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 lIns="91436" tIns="45718" rIns="91436" bIns="45718" anchor="ctr"/>
          <a:lstStyle>
            <a:defPPr>
              <a:defRPr lang="th-TH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prstClr val="white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defRPr>
            </a:lvl1pPr>
          </a:lstStyle>
          <a:p>
            <a:pPr algn="l"/>
            <a:r>
              <a:rPr lang="en-US" altLang="th-TH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H SarabunPSK"/>
                <a:cs typeface="TH SarabunPSK"/>
              </a:rPr>
              <a:t>3) </a:t>
            </a:r>
            <a:r>
              <a:rPr lang="th-TH" altLang="th-TH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H SarabunPSK"/>
                <a:cs typeface="TH SarabunPSK"/>
              </a:rPr>
              <a:t>การเต</a:t>
            </a:r>
            <a:r>
              <a:rPr lang="th-TH" altLang="th-TH" sz="36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H SarabunPSK"/>
                <a:cs typeface="TH SarabunPSK"/>
              </a:rPr>
              <a:t>รียมการรับน้ำหลากปี </a:t>
            </a:r>
            <a:r>
              <a:rPr lang="th-TH" altLang="th-TH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H SarabunPSK"/>
                <a:cs typeface="TH SarabunPSK"/>
              </a:rPr>
              <a:t>2561</a:t>
            </a:r>
            <a:r>
              <a:rPr lang="en-US" altLang="th-TH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H SarabunPSK"/>
                <a:cs typeface="TH SarabunPSK"/>
              </a:rPr>
              <a:t> </a:t>
            </a:r>
            <a:endParaRPr lang="th-TH" altLang="th-TH" sz="36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H SarabunPSK"/>
              <a:cs typeface="TH SarabunPSK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762000"/>
            <a:ext cx="9144000" cy="5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972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58685481"/>
              </p:ext>
            </p:extLst>
          </p:nvPr>
        </p:nvGraphicFramePr>
        <p:xfrm>
          <a:off x="0" y="-27385"/>
          <a:ext cx="8531409" cy="69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4" name="รูปภาพ 9">
            <a:extLst>
              <a:ext uri="{FF2B5EF4-FFF2-40B4-BE49-F238E27FC236}">
                <a16:creationId xmlns:a16="http://schemas.microsoft.com/office/drawing/2014/main" xmlns="" id="{5E706FEE-90DE-4325-A961-4379DD16BE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" y="0"/>
            <a:ext cx="581943" cy="58194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xmlns="" id="{92A1B8E1-371B-4A2A-B0D4-E0F216CBD16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595360" y="0"/>
            <a:ext cx="548640" cy="732400"/>
          </a:xfrm>
          <a:prstGeom prst="rect">
            <a:avLst/>
          </a:prstGeom>
        </p:spPr>
      </p:pic>
      <p:pic>
        <p:nvPicPr>
          <p:cNvPr id="6" name="Picture 5" descr="05_May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532"/>
            <a:ext cx="2219451" cy="3139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06_Jun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20" y="740770"/>
            <a:ext cx="2239635" cy="31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07_JUL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26" y="740769"/>
            <a:ext cx="2239635" cy="31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08_AUG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49" y="3690000"/>
            <a:ext cx="2239635" cy="31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09_SEP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610" y="3668576"/>
            <a:ext cx="2239635" cy="31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10_OCT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65" y="3690000"/>
            <a:ext cx="2239635" cy="316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4094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21301569"/>
              </p:ext>
            </p:extLst>
          </p:nvPr>
        </p:nvGraphicFramePr>
        <p:xfrm>
          <a:off x="0" y="-27385"/>
          <a:ext cx="8531409" cy="69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4" name="รูปภาพ 9">
            <a:extLst>
              <a:ext uri="{FF2B5EF4-FFF2-40B4-BE49-F238E27FC236}">
                <a16:creationId xmlns:a16="http://schemas.microsoft.com/office/drawing/2014/main" xmlns="" id="{5E706FEE-90DE-4325-A961-4379DD16BE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" y="0"/>
            <a:ext cx="581943" cy="58194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xmlns="" id="{92A1B8E1-371B-4A2A-B0D4-E0F216CBD16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595360" y="0"/>
            <a:ext cx="548640" cy="73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678E4E9-5790-4B51-9A11-A5CF798D21A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6" y="587913"/>
            <a:ext cx="4440802" cy="62789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5064B6EE-680B-4E6E-BE68-0CBA23D904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0376" y="607132"/>
          <a:ext cx="4214568" cy="1987746"/>
        </p:xfrm>
        <a:graphic>
          <a:graphicData uri="http://schemas.openxmlformats.org/drawingml/2006/table">
            <a:tbl>
              <a:tblPr/>
              <a:tblGrid>
                <a:gridCol w="1242080">
                  <a:extLst>
                    <a:ext uri="{9D8B030D-6E8A-4147-A177-3AD203B41FA5}">
                      <a16:colId xmlns="" xmlns:a16="http://schemas.microsoft.com/office/drawing/2014/main" val="4140705048"/>
                    </a:ext>
                  </a:extLst>
                </a:gridCol>
                <a:gridCol w="837068">
                  <a:extLst>
                    <a:ext uri="{9D8B030D-6E8A-4147-A177-3AD203B41FA5}">
                      <a16:colId xmlns="" xmlns:a16="http://schemas.microsoft.com/office/drawing/2014/main" val="237843750"/>
                    </a:ext>
                  </a:extLst>
                </a:gridCol>
                <a:gridCol w="758207">
                  <a:extLst>
                    <a:ext uri="{9D8B030D-6E8A-4147-A177-3AD203B41FA5}">
                      <a16:colId xmlns="" xmlns:a16="http://schemas.microsoft.com/office/drawing/2014/main" val="693525101"/>
                    </a:ext>
                  </a:extLst>
                </a:gridCol>
                <a:gridCol w="669460">
                  <a:extLst>
                    <a:ext uri="{9D8B030D-6E8A-4147-A177-3AD203B41FA5}">
                      <a16:colId xmlns="" xmlns:a16="http://schemas.microsoft.com/office/drawing/2014/main" val="2302813014"/>
                    </a:ext>
                  </a:extLst>
                </a:gridCol>
                <a:gridCol w="707753">
                  <a:extLst>
                    <a:ext uri="{9D8B030D-6E8A-4147-A177-3AD203B41FA5}">
                      <a16:colId xmlns="" xmlns:a16="http://schemas.microsoft.com/office/drawing/2014/main" val="2395225558"/>
                    </a:ext>
                  </a:extLst>
                </a:gridCol>
              </a:tblGrid>
              <a:tr h="28881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พื้นที่เสี่ยงภัยต่ำ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5838935"/>
                  </a:ext>
                </a:extLst>
              </a:tr>
              <a:tr h="4247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จำนวนจังหวัด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จำนวนอำเภอ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จำนวนตำบล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รวมพื้นที่ (ล้านไร่)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615241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20939688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ใต้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63739421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กลาง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38837804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1956799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ตะวันออกเฉียงเหนือ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46.47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58582998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6057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109.97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264853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0F2638C4-8335-4912-A20E-FCCBA66FD90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39743" y="2690576"/>
          <a:ext cx="4225200" cy="1987744"/>
        </p:xfrm>
        <a:graphic>
          <a:graphicData uri="http://schemas.openxmlformats.org/drawingml/2006/table">
            <a:tbl>
              <a:tblPr/>
              <a:tblGrid>
                <a:gridCol w="1239479">
                  <a:extLst>
                    <a:ext uri="{9D8B030D-6E8A-4147-A177-3AD203B41FA5}">
                      <a16:colId xmlns="" xmlns:a16="http://schemas.microsoft.com/office/drawing/2014/main" val="71398102"/>
                    </a:ext>
                  </a:extLst>
                </a:gridCol>
                <a:gridCol w="803724">
                  <a:extLst>
                    <a:ext uri="{9D8B030D-6E8A-4147-A177-3AD203B41FA5}">
                      <a16:colId xmlns="" xmlns:a16="http://schemas.microsoft.com/office/drawing/2014/main" val="2657209787"/>
                    </a:ext>
                  </a:extLst>
                </a:gridCol>
                <a:gridCol w="787585">
                  <a:extLst>
                    <a:ext uri="{9D8B030D-6E8A-4147-A177-3AD203B41FA5}">
                      <a16:colId xmlns="" xmlns:a16="http://schemas.microsoft.com/office/drawing/2014/main" val="1262567191"/>
                    </a:ext>
                  </a:extLst>
                </a:gridCol>
                <a:gridCol w="697206">
                  <a:extLst>
                    <a:ext uri="{9D8B030D-6E8A-4147-A177-3AD203B41FA5}">
                      <a16:colId xmlns="" xmlns:a16="http://schemas.microsoft.com/office/drawing/2014/main" val="4164860811"/>
                    </a:ext>
                  </a:extLst>
                </a:gridCol>
                <a:gridCol w="697206">
                  <a:extLst>
                    <a:ext uri="{9D8B030D-6E8A-4147-A177-3AD203B41FA5}">
                      <a16:colId xmlns="" xmlns:a16="http://schemas.microsoft.com/office/drawing/2014/main" val="2014442116"/>
                    </a:ext>
                  </a:extLst>
                </a:gridCol>
              </a:tblGrid>
              <a:tr h="28881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พื้นที่เสี่ยงภัยปานกลาง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5630738"/>
                  </a:ext>
                </a:extLst>
              </a:tr>
              <a:tr h="424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จำนวนจังหวัด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จำนวนอำเภอ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จำนวนตำบล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รวมพื้นที่</a:t>
                      </a:r>
                    </a:p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(ล้านไร่)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2793806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18.07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33338289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ใต้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13.98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74980533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กลาง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9528037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30023157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ตะวันออกเฉียงเหนือ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47079012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7081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98.74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3968804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3ED60ED8-FB3D-4D74-97DC-991793E44C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39743" y="4783359"/>
          <a:ext cx="4225200" cy="1987748"/>
        </p:xfrm>
        <a:graphic>
          <a:graphicData uri="http://schemas.openxmlformats.org/drawingml/2006/table">
            <a:tbl>
              <a:tblPr/>
              <a:tblGrid>
                <a:gridCol w="1231448">
                  <a:extLst>
                    <a:ext uri="{9D8B030D-6E8A-4147-A177-3AD203B41FA5}">
                      <a16:colId xmlns="" xmlns:a16="http://schemas.microsoft.com/office/drawing/2014/main" val="1598550587"/>
                    </a:ext>
                  </a:extLst>
                </a:gridCol>
                <a:gridCol w="829339">
                  <a:extLst>
                    <a:ext uri="{9D8B030D-6E8A-4147-A177-3AD203B41FA5}">
                      <a16:colId xmlns="" xmlns:a16="http://schemas.microsoft.com/office/drawing/2014/main" val="1332454598"/>
                    </a:ext>
                  </a:extLst>
                </a:gridCol>
                <a:gridCol w="776177">
                  <a:extLst>
                    <a:ext uri="{9D8B030D-6E8A-4147-A177-3AD203B41FA5}">
                      <a16:colId xmlns="" xmlns:a16="http://schemas.microsoft.com/office/drawing/2014/main" val="271741092"/>
                    </a:ext>
                  </a:extLst>
                </a:gridCol>
                <a:gridCol w="701749">
                  <a:extLst>
                    <a:ext uri="{9D8B030D-6E8A-4147-A177-3AD203B41FA5}">
                      <a16:colId xmlns="" xmlns:a16="http://schemas.microsoft.com/office/drawing/2014/main" val="1227202819"/>
                    </a:ext>
                  </a:extLst>
                </a:gridCol>
                <a:gridCol w="686487">
                  <a:extLst>
                    <a:ext uri="{9D8B030D-6E8A-4147-A177-3AD203B41FA5}">
                      <a16:colId xmlns="" xmlns:a16="http://schemas.microsoft.com/office/drawing/2014/main" val="4141463683"/>
                    </a:ext>
                  </a:extLst>
                </a:gridCol>
              </a:tblGrid>
              <a:tr h="28881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พื้นที่เสี่ยงภัยสูง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49831697"/>
                  </a:ext>
                </a:extLst>
              </a:tr>
              <a:tr h="4247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จำนวนจังหวัด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จำนวนอำเภอ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จำนวนตำบล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รวมพื้นที่</a:t>
                      </a:r>
                    </a:p>
                    <a:p>
                      <a:pPr algn="ctr" rtl="0" fontAlgn="ctr"/>
                      <a:r>
                        <a:rPr lang="th-T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(ล้านไร่)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97006853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82683756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ใต้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5735831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กลาง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09157753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43162518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ตะวันออกเฉียงเหนือ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2478796"/>
                  </a:ext>
                </a:extLst>
              </a:tr>
              <a:tr h="212366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7709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011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23595089"/>
              </p:ext>
            </p:extLst>
          </p:nvPr>
        </p:nvGraphicFramePr>
        <p:xfrm>
          <a:off x="0" y="-27385"/>
          <a:ext cx="8531409" cy="69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4" name="รูปภาพ 9">
            <a:extLst>
              <a:ext uri="{FF2B5EF4-FFF2-40B4-BE49-F238E27FC236}">
                <a16:creationId xmlns:a16="http://schemas.microsoft.com/office/drawing/2014/main" xmlns="" id="{5E706FEE-90DE-4325-A961-4379DD16BE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" y="0"/>
            <a:ext cx="581943" cy="58194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xmlns="" id="{92A1B8E1-371B-4A2A-B0D4-E0F216CBD16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595360" y="0"/>
            <a:ext cx="548640" cy="7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1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621735" y="3926344"/>
            <a:ext cx="5585002" cy="1787712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0" y="3915040"/>
            <a:ext cx="9054338" cy="1787712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011210"/>
            <a:ext cx="9054338" cy="1305166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585468" y="905386"/>
            <a:ext cx="3621269" cy="1399232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86" name="Diagram 285"/>
          <p:cNvGraphicFramePr/>
          <p:nvPr>
            <p:extLst>
              <p:ext uri="{D42A27DB-BD31-4B8C-83A1-F6EECF244321}">
                <p14:modId xmlns:p14="http://schemas.microsoft.com/office/powerpoint/2010/main" val="702378146"/>
              </p:ext>
            </p:extLst>
          </p:nvPr>
        </p:nvGraphicFramePr>
        <p:xfrm>
          <a:off x="0" y="-27385"/>
          <a:ext cx="8531409" cy="69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88" name="รูปภาพ 9">
            <a:extLst>
              <a:ext uri="{FF2B5EF4-FFF2-40B4-BE49-F238E27FC236}">
                <a16:creationId xmlns:a16="http://schemas.microsoft.com/office/drawing/2014/main" xmlns="" id="{5E706FEE-90DE-4325-A961-4379DD16BE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" y="0"/>
            <a:ext cx="581943" cy="581943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xmlns="" id="{92A1B8E1-371B-4A2A-B0D4-E0F216CBD16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595360" y="0"/>
            <a:ext cx="548640" cy="732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0" y="940656"/>
            <a:ext cx="9144000" cy="580857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928952" y="2478977"/>
            <a:ext cx="1281717" cy="1221737"/>
            <a:chOff x="881916" y="1056228"/>
            <a:chExt cx="1281717" cy="1221737"/>
          </a:xfrm>
        </p:grpSpPr>
        <p:pic>
          <p:nvPicPr>
            <p:cNvPr id="8" name="Picture 7" descr="app_thaiwater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320" y="1056228"/>
              <a:ext cx="754543" cy="754543"/>
            </a:xfrm>
            <a:prstGeom prst="rect">
              <a:avLst/>
            </a:prstGeom>
          </p:spPr>
        </p:pic>
        <p:pic>
          <p:nvPicPr>
            <p:cNvPr id="9" name="Picture 8" descr="app_mob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388" y="1549079"/>
              <a:ext cx="429245" cy="4292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81916" y="1693189"/>
              <a:ext cx="9156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H SarabunPSK"/>
                  <a:cs typeface="TH SarabunPSK"/>
                </a:rPr>
                <a:t>Thai water</a:t>
              </a:r>
            </a:p>
            <a:p>
              <a:r>
                <a:rPr lang="en-US" sz="1600" dirty="0" smtClean="0">
                  <a:latin typeface="TH SarabunPSK"/>
                  <a:cs typeface="TH SarabunPSK"/>
                </a:rPr>
                <a:t>35 </a:t>
              </a:r>
              <a:r>
                <a:rPr lang="th-TH" sz="1600" dirty="0" smtClean="0">
                  <a:latin typeface="TH SarabunPSK"/>
                  <a:cs typeface="TH SarabunPSK"/>
                </a:rPr>
                <a:t>หน่วยงาน</a:t>
              </a:r>
              <a:endParaRPr lang="en-US" sz="1600" dirty="0">
                <a:latin typeface="TH SarabunPSK"/>
                <a:cs typeface="TH SarabunPSK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312736" y="2461835"/>
            <a:ext cx="1304590" cy="1238423"/>
            <a:chOff x="3657011" y="1344800"/>
            <a:chExt cx="1304590" cy="123842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57011" y="1344800"/>
              <a:ext cx="974269" cy="755999"/>
            </a:xfrm>
            <a:prstGeom prst="rect">
              <a:avLst/>
            </a:prstGeom>
          </p:spPr>
        </p:pic>
        <p:pic>
          <p:nvPicPr>
            <p:cNvPr id="13" name="Picture 12" descr="app_www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3065" y="1729733"/>
              <a:ext cx="568536" cy="42202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03584" y="1998447"/>
              <a:ext cx="91890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H SarabunPSK"/>
                  <a:cs typeface="TH SarabunPSK"/>
                </a:rPr>
                <a:t>Daily-report</a:t>
              </a:r>
            </a:p>
            <a:p>
              <a:r>
                <a:rPr lang="th-TH" sz="1600" dirty="0" smtClean="0">
                  <a:latin typeface="TH SarabunPSK"/>
                  <a:cs typeface="TH SarabunPSK"/>
                </a:rPr>
                <a:t>โดย สทนช.</a:t>
              </a:r>
              <a:endParaRPr lang="en-US" sz="1600" dirty="0">
                <a:latin typeface="TH SarabunPSK"/>
                <a:cs typeface="TH SarabunPSK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52302" y="563941"/>
            <a:ext cx="190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 smtClean="0">
                <a:latin typeface="TH SarabunPSK"/>
                <a:cs typeface="TH SarabunPSK"/>
              </a:rPr>
              <a:t>แอพพลิเคชั่น และเว็บไซต์</a:t>
            </a:r>
            <a:endParaRPr lang="en-US" sz="2000" dirty="0">
              <a:latin typeface="TH SarabunPSK"/>
              <a:cs typeface="TH SarabunPSK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7764" y="927990"/>
            <a:ext cx="1175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 smtClean="0">
                <a:latin typeface="TH SarabunPSK"/>
                <a:cs typeface="TH SarabunPSK"/>
              </a:rPr>
              <a:t>สถานการณ์ฝน</a:t>
            </a:r>
            <a:endParaRPr lang="en-US" sz="2000" dirty="0">
              <a:latin typeface="TH SarabunPSK"/>
              <a:cs typeface="TH SarabunPSK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315108" y="964178"/>
            <a:ext cx="1751889" cy="1218352"/>
            <a:chOff x="1103942" y="1222860"/>
            <a:chExt cx="1751889" cy="1218352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98743" y="1222860"/>
              <a:ext cx="974269" cy="755999"/>
            </a:xfrm>
            <a:prstGeom prst="rect">
              <a:avLst/>
            </a:prstGeom>
          </p:spPr>
        </p:pic>
        <p:pic>
          <p:nvPicPr>
            <p:cNvPr id="32" name="Picture 31" descr="app_www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295" y="1881676"/>
              <a:ext cx="568536" cy="42202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103942" y="1856436"/>
              <a:ext cx="125375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 smtClean="0">
                  <a:latin typeface="TH SarabunPSK"/>
                  <a:cs typeface="TH SarabunPSK"/>
                </a:rPr>
                <a:t>เว็บไซต์ตรวจอากาศ</a:t>
              </a:r>
            </a:p>
            <a:p>
              <a:r>
                <a:rPr lang="th-TH" sz="1600" dirty="0" smtClean="0">
                  <a:latin typeface="TH SarabunPSK"/>
                  <a:cs typeface="TH SarabunPSK"/>
                </a:rPr>
                <a:t>โดย</a:t>
              </a:r>
              <a:r>
                <a:rPr lang="th-TH" sz="1600" dirty="0">
                  <a:latin typeface="TH SarabunPSK"/>
                  <a:cs typeface="TH SarabunPSK"/>
                </a:rPr>
                <a:t>กรมอุตุนิยมวิ</a:t>
              </a:r>
              <a:r>
                <a:rPr lang="th-TH" sz="1600" dirty="0" smtClean="0">
                  <a:latin typeface="TH SarabunPSK"/>
                  <a:cs typeface="TH SarabunPSK"/>
                </a:rPr>
                <a:t>ยา</a:t>
              </a:r>
              <a:endParaRPr lang="en-US" sz="1600" dirty="0">
                <a:latin typeface="TH SarabunPSK"/>
                <a:cs typeface="TH SarabunPSK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69222" y="1119965"/>
            <a:ext cx="1375791" cy="1204121"/>
            <a:chOff x="340073" y="1131724"/>
            <a:chExt cx="1375791" cy="1204121"/>
          </a:xfrm>
        </p:grpSpPr>
        <p:pic>
          <p:nvPicPr>
            <p:cNvPr id="29" name="Picture 28" descr="app_tmd_sm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917" y="1131724"/>
              <a:ext cx="755999" cy="755999"/>
            </a:xfrm>
            <a:prstGeom prst="rect">
              <a:avLst/>
            </a:prstGeom>
          </p:spPr>
        </p:pic>
        <p:pic>
          <p:nvPicPr>
            <p:cNvPr id="38" name="Picture 37" descr="app_mob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619" y="1642230"/>
              <a:ext cx="429245" cy="42924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40073" y="1751069"/>
              <a:ext cx="1249060" cy="584776"/>
            </a:xfrm>
            <a:prstGeom prst="rect">
              <a:avLst/>
            </a:prstGeom>
            <a:noFill/>
            <a:effectLst>
              <a:glow rad="101600">
                <a:schemeClr val="bg1">
                  <a:alpha val="75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H SarabunPSK"/>
                  <a:cs typeface="TH SarabunPSK"/>
                </a:rPr>
                <a:t>TMD Smart </a:t>
              </a:r>
              <a:r>
                <a:rPr lang="en-US" sz="1600" dirty="0" err="1" smtClean="0">
                  <a:latin typeface="TH SarabunPSK"/>
                  <a:cs typeface="TH SarabunPSK"/>
                </a:rPr>
                <a:t>Sim</a:t>
              </a:r>
              <a:endParaRPr lang="th-TH" sz="1600" dirty="0" smtClean="0">
                <a:latin typeface="TH SarabunPSK"/>
                <a:cs typeface="TH SarabunPSK"/>
              </a:endParaRPr>
            </a:p>
            <a:p>
              <a:r>
                <a:rPr lang="th-TH" sz="1600" dirty="0" smtClean="0">
                  <a:latin typeface="TH SarabunPSK"/>
                  <a:cs typeface="TH SarabunPSK"/>
                </a:rPr>
                <a:t>โดยกรมอุตุนิยมวิยา</a:t>
              </a:r>
              <a:endParaRPr lang="en-US" sz="1600" dirty="0">
                <a:latin typeface="TH SarabunPSK"/>
                <a:cs typeface="TH SarabunPSK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92214" y="2373340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 smtClean="0">
                <a:latin typeface="TH SarabunPSK"/>
                <a:cs typeface="TH SarabunPSK"/>
              </a:rPr>
              <a:t>สถานการณ์น้ำ</a:t>
            </a:r>
            <a:endParaRPr lang="en-US" sz="2000" dirty="0">
              <a:latin typeface="TH SarabunPSK"/>
              <a:cs typeface="TH SarabunPSK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5267" y="3877939"/>
            <a:ext cx="1842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 smtClean="0">
                <a:latin typeface="TH SarabunPSK"/>
                <a:cs typeface="TH SarabunPSK"/>
              </a:rPr>
              <a:t>สถานการณ์ดินโคลนถล่ม</a:t>
            </a:r>
            <a:endParaRPr lang="en-US" sz="2000" dirty="0">
              <a:latin typeface="TH SarabunPSK"/>
              <a:cs typeface="TH SarabunPSK"/>
            </a:endParaRPr>
          </a:p>
        </p:txBody>
      </p:sp>
      <p:grpSp>
        <p:nvGrpSpPr>
          <p:cNvPr id="258" name="Group 257"/>
          <p:cNvGrpSpPr/>
          <p:nvPr/>
        </p:nvGrpSpPr>
        <p:grpSpPr>
          <a:xfrm>
            <a:off x="3640648" y="2535803"/>
            <a:ext cx="1440000" cy="838360"/>
            <a:chOff x="3722962" y="2535804"/>
            <a:chExt cx="1440000" cy="838360"/>
          </a:xfrm>
        </p:grpSpPr>
        <p:grpSp>
          <p:nvGrpSpPr>
            <p:cNvPr id="257" name="Group 256"/>
            <p:cNvGrpSpPr/>
            <p:nvPr/>
          </p:nvGrpSpPr>
          <p:grpSpPr>
            <a:xfrm>
              <a:off x="3722962" y="2535804"/>
              <a:ext cx="1440000" cy="838360"/>
              <a:chOff x="3111500" y="2959101"/>
              <a:chExt cx="1440000" cy="838360"/>
            </a:xfrm>
          </p:grpSpPr>
          <p:pic>
            <p:nvPicPr>
              <p:cNvPr id="256" name="Picture 25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11500" y="2959101"/>
                <a:ext cx="1440000" cy="465328"/>
              </a:xfrm>
              <a:prstGeom prst="rect">
                <a:avLst/>
              </a:prstGeom>
            </p:spPr>
          </p:pic>
          <p:pic>
            <p:nvPicPr>
              <p:cNvPr id="46" name="Picture 45" descr="app_www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8480" y="3375433"/>
                <a:ext cx="568536" cy="422028"/>
              </a:xfrm>
              <a:prstGeom prst="rect">
                <a:avLst/>
              </a:prstGeom>
            </p:spPr>
          </p:pic>
        </p:grpSp>
        <p:sp>
          <p:nvSpPr>
            <p:cNvPr id="48" name="TextBox 47"/>
            <p:cNvSpPr txBox="1"/>
            <p:nvPr/>
          </p:nvSpPr>
          <p:spPr>
            <a:xfrm>
              <a:off x="3832466" y="2903377"/>
              <a:ext cx="802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 smtClean="0">
                  <a:latin typeface="TH SarabunPSK"/>
                  <a:cs typeface="TH SarabunPSK"/>
                </a:rPr>
                <a:t>โดย สสนก.</a:t>
              </a:r>
              <a:endParaRPr lang="en-US" sz="1600" dirty="0">
                <a:latin typeface="TH SarabunPSK"/>
                <a:cs typeface="TH SarabunPSK"/>
              </a:endParaRPr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5008350" y="2438863"/>
            <a:ext cx="1261884" cy="1202148"/>
            <a:chOff x="5572782" y="2391826"/>
            <a:chExt cx="1261884" cy="1202148"/>
          </a:xfrm>
        </p:grpSpPr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651430" y="2391826"/>
              <a:ext cx="755999" cy="755999"/>
            </a:xfrm>
            <a:prstGeom prst="rect">
              <a:avLst/>
            </a:prstGeom>
          </p:spPr>
        </p:pic>
        <p:pic>
          <p:nvPicPr>
            <p:cNvPr id="51" name="Picture 50" descr="app_mob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315" y="2888605"/>
              <a:ext cx="429245" cy="429245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572782" y="3009198"/>
              <a:ext cx="126188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H SarabunPSK"/>
                  <a:cs typeface="TH SarabunPSK"/>
                </a:rPr>
                <a:t>WMSC</a:t>
              </a:r>
              <a:endParaRPr lang="th-TH" sz="1600" dirty="0">
                <a:latin typeface="TH SarabunPSK"/>
                <a:cs typeface="TH SarabunPSK"/>
              </a:endParaRPr>
            </a:p>
            <a:p>
              <a:r>
                <a:rPr lang="th-TH" sz="1600" dirty="0" smtClean="0">
                  <a:latin typeface="TH SarabunPSK"/>
                  <a:cs typeface="TH SarabunPSK"/>
                </a:rPr>
                <a:t>โดยกรมชลประทาน</a:t>
              </a:r>
              <a:endParaRPr lang="en-US" sz="1600" dirty="0">
                <a:latin typeface="TH SarabunPSK"/>
                <a:cs typeface="TH SarabunPSK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6030903" y="2521998"/>
            <a:ext cx="1474095" cy="969288"/>
            <a:chOff x="6501263" y="2486724"/>
            <a:chExt cx="1474095" cy="96928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432" y="2486724"/>
              <a:ext cx="640080" cy="663991"/>
            </a:xfrm>
            <a:prstGeom prst="rect">
              <a:avLst/>
            </a:prstGeom>
          </p:spPr>
        </p:pic>
        <p:pic>
          <p:nvPicPr>
            <p:cNvPr id="56" name="Picture 55" descr="app_www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159" y="3033984"/>
              <a:ext cx="568536" cy="422028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6995603" y="2527110"/>
              <a:ext cx="97975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 smtClean="0">
                  <a:latin typeface="TH SarabunPSK"/>
                  <a:cs typeface="TH SarabunPSK"/>
                </a:rPr>
                <a:t>สถานการณ์น้ำ</a:t>
              </a:r>
            </a:p>
            <a:p>
              <a:r>
                <a:rPr lang="th-TH" sz="1600" dirty="0" smtClean="0">
                  <a:latin typeface="TH SarabunPSK"/>
                  <a:cs typeface="TH SarabunPSK"/>
                </a:rPr>
                <a:t>ในอ่างเก็บน้ำ</a:t>
              </a:r>
              <a:endParaRPr lang="en-US" sz="1600" dirty="0">
                <a:latin typeface="TH SarabunPSK"/>
                <a:cs typeface="TH SarabunPSK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501263" y="3044017"/>
              <a:ext cx="729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 smtClean="0">
                  <a:latin typeface="TH SarabunPSK"/>
                  <a:cs typeface="TH SarabunPSK"/>
                </a:rPr>
                <a:t>โดย กฟผ.</a:t>
              </a:r>
              <a:endParaRPr lang="en-US" sz="1600" dirty="0">
                <a:latin typeface="TH SarabunPSK"/>
                <a:cs typeface="TH SarabunPSK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5653700" y="903103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 smtClean="0">
                <a:latin typeface="TH SarabunPSK"/>
                <a:cs typeface="TH SarabunPSK"/>
              </a:rPr>
              <a:t>สถานการณ์น้ำท่า</a:t>
            </a:r>
            <a:endParaRPr lang="en-US" sz="2000" dirty="0">
              <a:latin typeface="TH SarabunPSK"/>
              <a:cs typeface="TH SarabunPSK"/>
            </a:endParaRPr>
          </a:p>
        </p:txBody>
      </p:sp>
      <p:pic>
        <p:nvPicPr>
          <p:cNvPr id="263" name="Picture 2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06165" y="1371654"/>
            <a:ext cx="720013" cy="716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20000"/>
                <a:lumOff val="8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3" name="TextBox 62"/>
          <p:cNvSpPr txBox="1"/>
          <p:nvPr/>
        </p:nvSpPr>
        <p:spPr>
          <a:xfrm>
            <a:off x="6526807" y="1280279"/>
            <a:ext cx="19928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/>
                <a:cs typeface="TH SarabunPSK"/>
              </a:rPr>
              <a:t>ระบบโทรมาตรต่าง ๆ โดย</a:t>
            </a:r>
          </a:p>
          <a:p>
            <a:r>
              <a:rPr lang="th-TH" sz="1600" dirty="0" smtClean="0">
                <a:latin typeface="TH SarabunPSK"/>
                <a:cs typeface="TH SarabunPSK"/>
              </a:rPr>
              <a:t>กรมชลประทาน กรมทรัพยากรน้ำ </a:t>
            </a:r>
          </a:p>
          <a:p>
            <a:r>
              <a:rPr lang="th-TH" sz="1600" dirty="0" smtClean="0">
                <a:latin typeface="TH SarabunPSK"/>
                <a:cs typeface="TH SarabunPSK"/>
              </a:rPr>
              <a:t>สสนก.</a:t>
            </a:r>
            <a:endParaRPr lang="en-US" sz="1600" dirty="0">
              <a:latin typeface="TH SarabunPSK"/>
              <a:cs typeface="TH SarabunPSK"/>
            </a:endParaRPr>
          </a:p>
        </p:txBody>
      </p:sp>
      <p:grpSp>
        <p:nvGrpSpPr>
          <p:cNvPr id="266" name="Group 265"/>
          <p:cNvGrpSpPr/>
          <p:nvPr/>
        </p:nvGrpSpPr>
        <p:grpSpPr>
          <a:xfrm>
            <a:off x="1268564" y="4209455"/>
            <a:ext cx="1364476" cy="1452814"/>
            <a:chOff x="715897" y="4432862"/>
            <a:chExt cx="1364476" cy="1452814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99139" y="4432862"/>
              <a:ext cx="974269" cy="755999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715897" y="5054679"/>
              <a:ext cx="1364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H SarabunPSK"/>
                  <a:cs typeface="TH SarabunPSK"/>
                </a:rPr>
                <a:t>Early </a:t>
              </a:r>
            </a:p>
            <a:p>
              <a:r>
                <a:rPr lang="en-US" sz="1600" dirty="0" smtClean="0">
                  <a:latin typeface="TH SarabunPSK"/>
                  <a:cs typeface="TH SarabunPSK"/>
                </a:rPr>
                <a:t>Warning</a:t>
              </a:r>
              <a:r>
                <a:rPr lang="en-US" sz="1600" dirty="0">
                  <a:latin typeface="TH SarabunPSK"/>
                  <a:cs typeface="TH SarabunPSK"/>
                </a:rPr>
                <a:t> </a:t>
              </a:r>
              <a:r>
                <a:rPr lang="en-US" sz="1600" dirty="0" smtClean="0">
                  <a:latin typeface="TH SarabunPSK"/>
                  <a:cs typeface="TH SarabunPSK"/>
                </a:rPr>
                <a:t>System</a:t>
              </a:r>
            </a:p>
            <a:p>
              <a:r>
                <a:rPr lang="th-TH" sz="1600" dirty="0" smtClean="0">
                  <a:latin typeface="TH SarabunPSK"/>
                  <a:cs typeface="TH SarabunPSK"/>
                </a:rPr>
                <a:t>โดย กรมทรัพยากรน้ำ</a:t>
              </a:r>
              <a:endParaRPr lang="en-US" sz="1600" dirty="0">
                <a:latin typeface="TH SarabunPSK"/>
                <a:cs typeface="TH SarabunPSK"/>
              </a:endParaRPr>
            </a:p>
          </p:txBody>
        </p:sp>
        <p:pic>
          <p:nvPicPr>
            <p:cNvPr id="67" name="Picture 66" descr="app_www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476" y="4997613"/>
              <a:ext cx="568536" cy="422028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3665984" y="3948031"/>
            <a:ext cx="1067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 smtClean="0">
                <a:latin typeface="TH SarabunPSK"/>
                <a:cs typeface="TH SarabunPSK"/>
              </a:rPr>
              <a:t>การแจ้งเตือน</a:t>
            </a:r>
            <a:endParaRPr lang="en-US" sz="2000" dirty="0">
              <a:latin typeface="TH SarabunPSK"/>
              <a:cs typeface="TH SarabunPSK"/>
            </a:endParaRPr>
          </a:p>
        </p:txBody>
      </p:sp>
      <p:grpSp>
        <p:nvGrpSpPr>
          <p:cNvPr id="268" name="Group 267"/>
          <p:cNvGrpSpPr/>
          <p:nvPr/>
        </p:nvGrpSpPr>
        <p:grpSpPr>
          <a:xfrm>
            <a:off x="4443463" y="4338795"/>
            <a:ext cx="1938960" cy="1341460"/>
            <a:chOff x="4078937" y="4891433"/>
            <a:chExt cx="1938960" cy="1341460"/>
          </a:xfrm>
        </p:grpSpPr>
        <p:pic>
          <p:nvPicPr>
            <p:cNvPr id="267" name="Picture 26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155611" y="4891433"/>
              <a:ext cx="853844" cy="755999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4078937" y="5525007"/>
              <a:ext cx="19389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000" dirty="0" smtClean="0">
                  <a:latin typeface="TH SarabunPSK"/>
                  <a:cs typeface="TH SarabunPSK"/>
                </a:rPr>
                <a:t>ศูนย์เตือนภัยพิบัติแห่งชาติ</a:t>
              </a:r>
            </a:p>
            <a:p>
              <a:r>
                <a:rPr lang="th-TH" sz="2000" dirty="0" smtClean="0">
                  <a:latin typeface="TH SarabunPSK"/>
                  <a:cs typeface="TH SarabunPSK"/>
                </a:rPr>
                <a:t>โดย ปภ.</a:t>
              </a:r>
              <a:endParaRPr lang="en-US" sz="2000" dirty="0">
                <a:latin typeface="TH SarabunPSK"/>
                <a:cs typeface="TH SarabunPSK"/>
              </a:endParaRPr>
            </a:p>
          </p:txBody>
        </p:sp>
        <p:pic>
          <p:nvPicPr>
            <p:cNvPr id="74" name="Picture 73" descr="app_www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453" y="5162226"/>
              <a:ext cx="568536" cy="422028"/>
            </a:xfrm>
            <a:prstGeom prst="rect">
              <a:avLst/>
            </a:prstGeom>
          </p:spPr>
        </p:pic>
      </p:grpSp>
      <p:grpSp>
        <p:nvGrpSpPr>
          <p:cNvPr id="269" name="Group 268"/>
          <p:cNvGrpSpPr/>
          <p:nvPr/>
        </p:nvGrpSpPr>
        <p:grpSpPr>
          <a:xfrm>
            <a:off x="3997552" y="1008738"/>
            <a:ext cx="1480040" cy="1221737"/>
            <a:chOff x="4232732" y="1008738"/>
            <a:chExt cx="1480040" cy="1221737"/>
          </a:xfrm>
        </p:grpSpPr>
        <p:grpSp>
          <p:nvGrpSpPr>
            <p:cNvPr id="76" name="Group 75"/>
            <p:cNvGrpSpPr/>
            <p:nvPr/>
          </p:nvGrpSpPr>
          <p:grpSpPr>
            <a:xfrm>
              <a:off x="4232732" y="1008738"/>
              <a:ext cx="1151947" cy="1221737"/>
              <a:chOff x="881916" y="1056228"/>
              <a:chExt cx="1151947" cy="1221737"/>
            </a:xfrm>
          </p:grpSpPr>
          <p:pic>
            <p:nvPicPr>
              <p:cNvPr id="77" name="Picture 76" descr="app_thaiwater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9320" y="1056228"/>
                <a:ext cx="754543" cy="754543"/>
              </a:xfrm>
              <a:prstGeom prst="rect">
                <a:avLst/>
              </a:prstGeom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881916" y="1693189"/>
                <a:ext cx="1056700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TH SarabunPSK"/>
                    <a:cs typeface="TH SarabunPSK"/>
                  </a:rPr>
                  <a:t>ThaiWater.net</a:t>
                </a:r>
                <a:endParaRPr lang="en-US" sz="1600" dirty="0" smtClean="0">
                  <a:latin typeface="TH SarabunPSK"/>
                  <a:cs typeface="TH SarabunPSK"/>
                </a:endParaRPr>
              </a:p>
              <a:p>
                <a:r>
                  <a:rPr lang="th-TH" sz="1600" dirty="0" smtClean="0">
                    <a:latin typeface="TH SarabunPSK"/>
                    <a:cs typeface="TH SarabunPSK"/>
                  </a:rPr>
                  <a:t>โดย สสนก.</a:t>
                </a:r>
                <a:endParaRPr lang="en-US" sz="1600" dirty="0">
                  <a:latin typeface="TH SarabunPSK"/>
                  <a:cs typeface="TH SarabunPSK"/>
                </a:endParaRPr>
              </a:p>
            </p:txBody>
          </p:sp>
        </p:grpSp>
        <p:pic>
          <p:nvPicPr>
            <p:cNvPr id="80" name="Picture 79" descr="app_www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236" y="1469677"/>
              <a:ext cx="568536" cy="422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16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ounded Rectangle 288"/>
          <p:cNvSpPr/>
          <p:nvPr/>
        </p:nvSpPr>
        <p:spPr bwMode="auto">
          <a:xfrm>
            <a:off x="36546" y="5057210"/>
            <a:ext cx="4464051" cy="1704986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51" tIns="45355" rIns="90651" bIns="45355" anchor="ctr"/>
          <a:lstStyle/>
          <a:p>
            <a:pPr algn="ctr" defTabSz="906540">
              <a:defRPr/>
            </a:pPr>
            <a:endParaRPr lang="th-TH" sz="1400" dirty="0">
              <a:solidFill>
                <a:prstClr val="white"/>
              </a:solidFill>
            </a:endParaRPr>
          </a:p>
        </p:txBody>
      </p:sp>
      <p:grpSp>
        <p:nvGrpSpPr>
          <p:cNvPr id="114" name="Group 5"/>
          <p:cNvGrpSpPr>
            <a:grpSpLocks/>
          </p:cNvGrpSpPr>
          <p:nvPr/>
        </p:nvGrpSpPr>
        <p:grpSpPr bwMode="auto">
          <a:xfrm>
            <a:off x="0" y="931135"/>
            <a:ext cx="3865756" cy="2688002"/>
            <a:chOff x="39298" y="-4493538"/>
            <a:chExt cx="12006819" cy="11930436"/>
          </a:xfrm>
        </p:grpSpPr>
        <p:sp>
          <p:nvSpPr>
            <p:cNvPr id="299" name="Rounded Rectangle 288"/>
            <p:cNvSpPr/>
            <p:nvPr/>
          </p:nvSpPr>
          <p:spPr>
            <a:xfrm>
              <a:off x="39298" y="-4493538"/>
              <a:ext cx="12006819" cy="111262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6540">
                <a:defRPr/>
              </a:pPr>
              <a:endParaRPr lang="th-TH" sz="1200" dirty="0">
                <a:solidFill>
                  <a:prstClr val="white"/>
                </a:solidFill>
              </a:endParaRPr>
            </a:p>
          </p:txBody>
        </p:sp>
        <p:sp>
          <p:nvSpPr>
            <p:cNvPr id="298" name="TextBox 4"/>
            <p:cNvSpPr txBox="1">
              <a:spLocks noChangeArrowheads="1"/>
            </p:cNvSpPr>
            <p:nvPr/>
          </p:nvSpPr>
          <p:spPr bwMode="auto">
            <a:xfrm>
              <a:off x="39298" y="-3764601"/>
              <a:ext cx="11990625" cy="11201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1400" b="1" u="sng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เกณฑ์การ</a:t>
              </a:r>
              <a:r>
                <a:rPr lang="th-TH" altLang="th-TH" sz="1400" b="1" u="sng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บริหารจัดการน้ำ (แผนเผชิญเหตุ)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ผันน้ำเข้าคลองผันน้ำสวรรคโลก-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พิชัย(ยม</a:t>
              </a:r>
              <a:r>
                <a:rPr lang="en-US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-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น่าน)ผ่าน </a:t>
              </a: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ปตร.หกบาท ในอัตรา 250 ลบ.ม./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วิ</a:t>
              </a:r>
              <a:endParaRPr lang="en-US" altLang="th-TH" sz="1200" b="1" dirty="0" smtClean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ผันน้ำลงแม่น้ำน่าน ในอัตรา </a:t>
              </a:r>
              <a:r>
                <a:rPr lang="en-US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100 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ลบ.ม.</a:t>
              </a:r>
              <a:r>
                <a:rPr lang="en-US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/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วิ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ผันน้ำลงแม่น้ำยมสายเก่า ในอัตรา </a:t>
              </a:r>
              <a:r>
                <a:rPr lang="en-US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150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 ลบ.ม.</a:t>
              </a:r>
              <a:r>
                <a:rPr lang="en-US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/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วิ 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ควบคุมปริมาณน้ำไหลผ่าน ปตร.หาดสะพานจันทร์ ในอัตราสูงสุดไม่เกิน 6</a:t>
              </a:r>
              <a:r>
                <a:rPr lang="en-US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5</a:t>
              </a: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0 ลบ.ม./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วิ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ควบคุมระดับน้ำด้านหน้า ปตร. ที่ระดับสูงสุดไม่เกิน +63.00 ม.รทก. </a:t>
              </a:r>
              <a:endParaRPr lang="th-TH" altLang="th-TH" sz="1200" b="1" dirty="0" smtClean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การ</a:t>
              </a: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หน่วงหรือชะลอน้ำเหนือ ปตร.หาดสะพานจันทร์  โดยพร่อง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น้ำลงมา</a:t>
              </a:r>
              <a:endPara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  ที่ระดับ +59.00 ม.</a:t>
              </a:r>
              <a:r>
                <a:rPr lang="th-TH" altLang="th-TH" sz="1200" b="1" dirty="0" err="1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รทก.</a:t>
              </a: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 </a:t>
              </a: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เพื่อรองรับ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น้ำได้ประมาณ </a:t>
              </a:r>
              <a:r>
                <a:rPr lang="en-US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10 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ล้าน ลบ.ม. </a:t>
              </a:r>
              <a:endPara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ผันน้ำเข้าคลองเล็กฝั่งซ้าย</a:t>
              </a:r>
              <a:r>
                <a:rPr lang="en-US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-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ขวา</a:t>
              </a:r>
              <a:r>
                <a:rPr lang="en-US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 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ในอัตราสูงสุดรวมไม่เกิน </a:t>
              </a:r>
              <a:r>
                <a:rPr lang="en-US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150 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ลบ.ม.</a:t>
              </a:r>
              <a:r>
                <a:rPr lang="en-US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/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วิ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ควบคุม</a:t>
              </a: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ปริมาณน้ำผ่านสถานี </a:t>
              </a:r>
              <a:r>
                <a:rPr lang="en-US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Y4</a:t>
              </a: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 อ.เมือง จ.สุโขทัย 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ในอัตราสูงสุดไม่เกิน </a:t>
              </a:r>
              <a:r>
                <a:rPr lang="en-US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55</a:t>
              </a:r>
              <a:r>
                <a:rPr lang="th-TH" altLang="th-TH" sz="12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0 </a:t>
              </a: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ลบ.ม./วิ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 ระบายน้ำออกจากแก้มลิงทุ่งทะเลหลวง เพื่อรองรับน้ำใหม่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r>
                <a:rPr lang="th-TH" altLang="th-TH" sz="12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 ผันน้ำเข้าเก็บกักในแก้มลิงต่าง ๆ ที่ยังมีช่องว่าง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Char char="-"/>
              </a:pPr>
              <a:endPara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</p:txBody>
        </p:sp>
      </p:grpSp>
      <p:grpSp>
        <p:nvGrpSpPr>
          <p:cNvPr id="6" name="กลุ่ม 256"/>
          <p:cNvGrpSpPr>
            <a:grpSpLocks/>
          </p:cNvGrpSpPr>
          <p:nvPr/>
        </p:nvGrpSpPr>
        <p:grpSpPr bwMode="auto">
          <a:xfrm>
            <a:off x="3143311" y="100013"/>
            <a:ext cx="5999175" cy="6858000"/>
            <a:chOff x="3352800" y="-406400"/>
            <a:chExt cx="7134572" cy="7621588"/>
          </a:xfrm>
        </p:grpSpPr>
        <p:sp>
          <p:nvSpPr>
            <p:cNvPr id="2" name="รูปแบบอิสระ 1"/>
            <p:cNvSpPr/>
            <p:nvPr/>
          </p:nvSpPr>
          <p:spPr>
            <a:xfrm>
              <a:off x="6881377" y="3213854"/>
              <a:ext cx="857129" cy="571619"/>
            </a:xfrm>
            <a:custGeom>
              <a:avLst/>
              <a:gdLst>
                <a:gd name="connsiteX0" fmla="*/ 42203 w 1097280"/>
                <a:gd name="connsiteY0" fmla="*/ 0 h 900333"/>
                <a:gd name="connsiteX1" fmla="*/ 365760 w 1097280"/>
                <a:gd name="connsiteY1" fmla="*/ 154745 h 900333"/>
                <a:gd name="connsiteX2" fmla="*/ 731520 w 1097280"/>
                <a:gd name="connsiteY2" fmla="*/ 196948 h 900333"/>
                <a:gd name="connsiteX3" fmla="*/ 1026941 w 1097280"/>
                <a:gd name="connsiteY3" fmla="*/ 337625 h 900333"/>
                <a:gd name="connsiteX4" fmla="*/ 1097280 w 1097280"/>
                <a:gd name="connsiteY4" fmla="*/ 492370 h 900333"/>
                <a:gd name="connsiteX5" fmla="*/ 984738 w 1097280"/>
                <a:gd name="connsiteY5" fmla="*/ 801859 h 900333"/>
                <a:gd name="connsiteX6" fmla="*/ 858129 w 1097280"/>
                <a:gd name="connsiteY6" fmla="*/ 900333 h 900333"/>
                <a:gd name="connsiteX7" fmla="*/ 576775 w 1097280"/>
                <a:gd name="connsiteY7" fmla="*/ 801859 h 900333"/>
                <a:gd name="connsiteX8" fmla="*/ 436098 w 1097280"/>
                <a:gd name="connsiteY8" fmla="*/ 773723 h 900333"/>
                <a:gd name="connsiteX9" fmla="*/ 281353 w 1097280"/>
                <a:gd name="connsiteY9" fmla="*/ 717453 h 900333"/>
                <a:gd name="connsiteX10" fmla="*/ 182880 w 1097280"/>
                <a:gd name="connsiteY10" fmla="*/ 647114 h 900333"/>
                <a:gd name="connsiteX11" fmla="*/ 70338 w 1097280"/>
                <a:gd name="connsiteY11" fmla="*/ 562708 h 900333"/>
                <a:gd name="connsiteX12" fmla="*/ 70338 w 1097280"/>
                <a:gd name="connsiteY12" fmla="*/ 407963 h 900333"/>
                <a:gd name="connsiteX13" fmla="*/ 0 w 1097280"/>
                <a:gd name="connsiteY13" fmla="*/ 309490 h 900333"/>
                <a:gd name="connsiteX14" fmla="*/ 28135 w 1097280"/>
                <a:gd name="connsiteY14" fmla="*/ 126610 h 900333"/>
                <a:gd name="connsiteX15" fmla="*/ 42203 w 1097280"/>
                <a:gd name="connsiteY15" fmla="*/ 0 h 900333"/>
                <a:gd name="connsiteX0" fmla="*/ 42203 w 1097280"/>
                <a:gd name="connsiteY0" fmla="*/ 0 h 857256"/>
                <a:gd name="connsiteX1" fmla="*/ 365760 w 1097280"/>
                <a:gd name="connsiteY1" fmla="*/ 154745 h 857256"/>
                <a:gd name="connsiteX2" fmla="*/ 731520 w 1097280"/>
                <a:gd name="connsiteY2" fmla="*/ 196948 h 857256"/>
                <a:gd name="connsiteX3" fmla="*/ 1026941 w 1097280"/>
                <a:gd name="connsiteY3" fmla="*/ 337625 h 857256"/>
                <a:gd name="connsiteX4" fmla="*/ 1097280 w 1097280"/>
                <a:gd name="connsiteY4" fmla="*/ 492370 h 857256"/>
                <a:gd name="connsiteX5" fmla="*/ 984738 w 1097280"/>
                <a:gd name="connsiteY5" fmla="*/ 801859 h 857256"/>
                <a:gd name="connsiteX6" fmla="*/ 785818 w 1097280"/>
                <a:gd name="connsiteY6" fmla="*/ 857256 h 857256"/>
                <a:gd name="connsiteX7" fmla="*/ 576775 w 1097280"/>
                <a:gd name="connsiteY7" fmla="*/ 801859 h 857256"/>
                <a:gd name="connsiteX8" fmla="*/ 436098 w 1097280"/>
                <a:gd name="connsiteY8" fmla="*/ 773723 h 857256"/>
                <a:gd name="connsiteX9" fmla="*/ 281353 w 1097280"/>
                <a:gd name="connsiteY9" fmla="*/ 717453 h 857256"/>
                <a:gd name="connsiteX10" fmla="*/ 182880 w 1097280"/>
                <a:gd name="connsiteY10" fmla="*/ 647114 h 857256"/>
                <a:gd name="connsiteX11" fmla="*/ 70338 w 1097280"/>
                <a:gd name="connsiteY11" fmla="*/ 562708 h 857256"/>
                <a:gd name="connsiteX12" fmla="*/ 70338 w 1097280"/>
                <a:gd name="connsiteY12" fmla="*/ 407963 h 857256"/>
                <a:gd name="connsiteX13" fmla="*/ 0 w 1097280"/>
                <a:gd name="connsiteY13" fmla="*/ 309490 h 857256"/>
                <a:gd name="connsiteX14" fmla="*/ 28135 w 1097280"/>
                <a:gd name="connsiteY14" fmla="*/ 126610 h 857256"/>
                <a:gd name="connsiteX15" fmla="*/ 42203 w 1097280"/>
                <a:gd name="connsiteY15" fmla="*/ 0 h 857256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36098 w 1097280"/>
                <a:gd name="connsiteY8" fmla="*/ 773723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40081 w 1097280"/>
                <a:gd name="connsiteY8" fmla="*/ 815177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500066 w 1097280"/>
                <a:gd name="connsiteY8" fmla="*/ 857256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500066 w 1097280"/>
                <a:gd name="connsiteY8" fmla="*/ 857256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857256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857256 h 928694"/>
                <a:gd name="connsiteX9" fmla="*/ 357190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857256 w 1097280"/>
                <a:gd name="connsiteY5" fmla="*/ 857256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857256 h 928694"/>
                <a:gd name="connsiteX9" fmla="*/ 357190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26941"/>
                <a:gd name="connsiteY0" fmla="*/ 0 h 928694"/>
                <a:gd name="connsiteX1" fmla="*/ 365760 w 1026941"/>
                <a:gd name="connsiteY1" fmla="*/ 154745 h 928694"/>
                <a:gd name="connsiteX2" fmla="*/ 731520 w 1026941"/>
                <a:gd name="connsiteY2" fmla="*/ 196948 h 928694"/>
                <a:gd name="connsiteX3" fmla="*/ 1026941 w 1026941"/>
                <a:gd name="connsiteY3" fmla="*/ 337625 h 928694"/>
                <a:gd name="connsiteX4" fmla="*/ 857256 w 1026941"/>
                <a:gd name="connsiteY4" fmla="*/ 500066 h 928694"/>
                <a:gd name="connsiteX5" fmla="*/ 857256 w 1026941"/>
                <a:gd name="connsiteY5" fmla="*/ 857256 h 928694"/>
                <a:gd name="connsiteX6" fmla="*/ 785818 w 1026941"/>
                <a:gd name="connsiteY6" fmla="*/ 857256 h 928694"/>
                <a:gd name="connsiteX7" fmla="*/ 571504 w 1026941"/>
                <a:gd name="connsiteY7" fmla="*/ 928694 h 928694"/>
                <a:gd name="connsiteX8" fmla="*/ 428628 w 1026941"/>
                <a:gd name="connsiteY8" fmla="*/ 857256 h 928694"/>
                <a:gd name="connsiteX9" fmla="*/ 357190 w 1026941"/>
                <a:gd name="connsiteY9" fmla="*/ 785818 h 928694"/>
                <a:gd name="connsiteX10" fmla="*/ 281353 w 1026941"/>
                <a:gd name="connsiteY10" fmla="*/ 717453 h 928694"/>
                <a:gd name="connsiteX11" fmla="*/ 182880 w 1026941"/>
                <a:gd name="connsiteY11" fmla="*/ 647114 h 928694"/>
                <a:gd name="connsiteX12" fmla="*/ 70338 w 1026941"/>
                <a:gd name="connsiteY12" fmla="*/ 562708 h 928694"/>
                <a:gd name="connsiteX13" fmla="*/ 70338 w 1026941"/>
                <a:gd name="connsiteY13" fmla="*/ 407963 h 928694"/>
                <a:gd name="connsiteX14" fmla="*/ 0 w 1026941"/>
                <a:gd name="connsiteY14" fmla="*/ 309490 h 928694"/>
                <a:gd name="connsiteX15" fmla="*/ 28135 w 1026941"/>
                <a:gd name="connsiteY15" fmla="*/ 126610 h 928694"/>
                <a:gd name="connsiteX16" fmla="*/ 42203 w 1026941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6 w 857257"/>
                <a:gd name="connsiteY5" fmla="*/ 857256 h 928694"/>
                <a:gd name="connsiteX6" fmla="*/ 785818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0338 w 857257"/>
                <a:gd name="connsiteY12" fmla="*/ 562708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8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0338 w 857257"/>
                <a:gd name="connsiteY12" fmla="*/ 562708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0338 w 857257"/>
                <a:gd name="connsiteY12" fmla="*/ 562708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1439 w 857257"/>
                <a:gd name="connsiteY12" fmla="*/ 500066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214315 w 857257"/>
                <a:gd name="connsiteY11" fmla="*/ 642942 h 928694"/>
                <a:gd name="connsiteX12" fmla="*/ 71439 w 857257"/>
                <a:gd name="connsiteY12" fmla="*/ 500066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5753 w 857257"/>
                <a:gd name="connsiteY10" fmla="*/ 714380 h 928694"/>
                <a:gd name="connsiteX11" fmla="*/ 214315 w 857257"/>
                <a:gd name="connsiteY11" fmla="*/ 642942 h 928694"/>
                <a:gd name="connsiteX12" fmla="*/ 71439 w 857257"/>
                <a:gd name="connsiteY12" fmla="*/ 500066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5753 w 857257"/>
                <a:gd name="connsiteY10" fmla="*/ 714380 h 928694"/>
                <a:gd name="connsiteX11" fmla="*/ 214315 w 857257"/>
                <a:gd name="connsiteY11" fmla="*/ 642942 h 928694"/>
                <a:gd name="connsiteX12" fmla="*/ 71439 w 857257"/>
                <a:gd name="connsiteY12" fmla="*/ 500066 h 928694"/>
                <a:gd name="connsiteX13" fmla="*/ 1 w 857257"/>
                <a:gd name="connsiteY13" fmla="*/ 428628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113640 w 928694"/>
                <a:gd name="connsiteY0" fmla="*/ 0 h 928694"/>
                <a:gd name="connsiteX1" fmla="*/ 437197 w 928694"/>
                <a:gd name="connsiteY1" fmla="*/ 154745 h 928694"/>
                <a:gd name="connsiteX2" fmla="*/ 802957 w 928694"/>
                <a:gd name="connsiteY2" fmla="*/ 196948 h 928694"/>
                <a:gd name="connsiteX3" fmla="*/ 928694 w 928694"/>
                <a:gd name="connsiteY3" fmla="*/ 285752 h 928694"/>
                <a:gd name="connsiteX4" fmla="*/ 928693 w 928694"/>
                <a:gd name="connsiteY4" fmla="*/ 500066 h 928694"/>
                <a:gd name="connsiteX5" fmla="*/ 928694 w 928694"/>
                <a:gd name="connsiteY5" fmla="*/ 857256 h 928694"/>
                <a:gd name="connsiteX6" fmla="*/ 857256 w 928694"/>
                <a:gd name="connsiteY6" fmla="*/ 857256 h 928694"/>
                <a:gd name="connsiteX7" fmla="*/ 642941 w 928694"/>
                <a:gd name="connsiteY7" fmla="*/ 928694 h 928694"/>
                <a:gd name="connsiteX8" fmla="*/ 500065 w 928694"/>
                <a:gd name="connsiteY8" fmla="*/ 857256 h 928694"/>
                <a:gd name="connsiteX9" fmla="*/ 428627 w 928694"/>
                <a:gd name="connsiteY9" fmla="*/ 785818 h 928694"/>
                <a:gd name="connsiteX10" fmla="*/ 357190 w 928694"/>
                <a:gd name="connsiteY10" fmla="*/ 714380 h 928694"/>
                <a:gd name="connsiteX11" fmla="*/ 285752 w 928694"/>
                <a:gd name="connsiteY11" fmla="*/ 642942 h 928694"/>
                <a:gd name="connsiteX12" fmla="*/ 142876 w 928694"/>
                <a:gd name="connsiteY12" fmla="*/ 500066 h 928694"/>
                <a:gd name="connsiteX13" fmla="*/ 71438 w 928694"/>
                <a:gd name="connsiteY13" fmla="*/ 428628 h 928694"/>
                <a:gd name="connsiteX14" fmla="*/ 0 w 928694"/>
                <a:gd name="connsiteY14" fmla="*/ 285752 h 928694"/>
                <a:gd name="connsiteX15" fmla="*/ 99572 w 928694"/>
                <a:gd name="connsiteY15" fmla="*/ 126610 h 928694"/>
                <a:gd name="connsiteX16" fmla="*/ 113640 w 928694"/>
                <a:gd name="connsiteY16" fmla="*/ 0 h 928694"/>
                <a:gd name="connsiteX0" fmla="*/ 185078 w 1000132"/>
                <a:gd name="connsiteY0" fmla="*/ 0 h 928694"/>
                <a:gd name="connsiteX1" fmla="*/ 508635 w 1000132"/>
                <a:gd name="connsiteY1" fmla="*/ 154745 h 928694"/>
                <a:gd name="connsiteX2" fmla="*/ 874395 w 1000132"/>
                <a:gd name="connsiteY2" fmla="*/ 196948 h 928694"/>
                <a:gd name="connsiteX3" fmla="*/ 1000132 w 1000132"/>
                <a:gd name="connsiteY3" fmla="*/ 285752 h 928694"/>
                <a:gd name="connsiteX4" fmla="*/ 1000131 w 1000132"/>
                <a:gd name="connsiteY4" fmla="*/ 500066 h 928694"/>
                <a:gd name="connsiteX5" fmla="*/ 1000132 w 1000132"/>
                <a:gd name="connsiteY5" fmla="*/ 857256 h 928694"/>
                <a:gd name="connsiteX6" fmla="*/ 928694 w 1000132"/>
                <a:gd name="connsiteY6" fmla="*/ 857256 h 928694"/>
                <a:gd name="connsiteX7" fmla="*/ 714379 w 1000132"/>
                <a:gd name="connsiteY7" fmla="*/ 928694 h 928694"/>
                <a:gd name="connsiteX8" fmla="*/ 571503 w 1000132"/>
                <a:gd name="connsiteY8" fmla="*/ 857256 h 928694"/>
                <a:gd name="connsiteX9" fmla="*/ 500065 w 1000132"/>
                <a:gd name="connsiteY9" fmla="*/ 785818 h 928694"/>
                <a:gd name="connsiteX10" fmla="*/ 428628 w 1000132"/>
                <a:gd name="connsiteY10" fmla="*/ 714380 h 928694"/>
                <a:gd name="connsiteX11" fmla="*/ 357190 w 1000132"/>
                <a:gd name="connsiteY11" fmla="*/ 642942 h 928694"/>
                <a:gd name="connsiteX12" fmla="*/ 214314 w 1000132"/>
                <a:gd name="connsiteY12" fmla="*/ 500066 h 928694"/>
                <a:gd name="connsiteX13" fmla="*/ 142876 w 1000132"/>
                <a:gd name="connsiteY13" fmla="*/ 428628 h 928694"/>
                <a:gd name="connsiteX14" fmla="*/ 0 w 1000132"/>
                <a:gd name="connsiteY14" fmla="*/ 285752 h 928694"/>
                <a:gd name="connsiteX15" fmla="*/ 171010 w 1000132"/>
                <a:gd name="connsiteY15" fmla="*/ 126610 h 928694"/>
                <a:gd name="connsiteX16" fmla="*/ 185078 w 1000132"/>
                <a:gd name="connsiteY16" fmla="*/ 0 h 928694"/>
                <a:gd name="connsiteX0" fmla="*/ 185078 w 1000132"/>
                <a:gd name="connsiteY0" fmla="*/ 0 h 928694"/>
                <a:gd name="connsiteX1" fmla="*/ 508635 w 1000132"/>
                <a:gd name="connsiteY1" fmla="*/ 154745 h 928694"/>
                <a:gd name="connsiteX2" fmla="*/ 874395 w 1000132"/>
                <a:gd name="connsiteY2" fmla="*/ 196948 h 928694"/>
                <a:gd name="connsiteX3" fmla="*/ 1000132 w 1000132"/>
                <a:gd name="connsiteY3" fmla="*/ 285752 h 928694"/>
                <a:gd name="connsiteX4" fmla="*/ 1000131 w 1000132"/>
                <a:gd name="connsiteY4" fmla="*/ 500066 h 928694"/>
                <a:gd name="connsiteX5" fmla="*/ 1000132 w 1000132"/>
                <a:gd name="connsiteY5" fmla="*/ 857256 h 928694"/>
                <a:gd name="connsiteX6" fmla="*/ 928694 w 1000132"/>
                <a:gd name="connsiteY6" fmla="*/ 857256 h 928694"/>
                <a:gd name="connsiteX7" fmla="*/ 714379 w 1000132"/>
                <a:gd name="connsiteY7" fmla="*/ 928694 h 928694"/>
                <a:gd name="connsiteX8" fmla="*/ 571503 w 1000132"/>
                <a:gd name="connsiteY8" fmla="*/ 857256 h 928694"/>
                <a:gd name="connsiteX9" fmla="*/ 500065 w 1000132"/>
                <a:gd name="connsiteY9" fmla="*/ 785818 h 928694"/>
                <a:gd name="connsiteX10" fmla="*/ 428628 w 1000132"/>
                <a:gd name="connsiteY10" fmla="*/ 714380 h 928694"/>
                <a:gd name="connsiteX11" fmla="*/ 357190 w 1000132"/>
                <a:gd name="connsiteY11" fmla="*/ 642942 h 928694"/>
                <a:gd name="connsiteX12" fmla="*/ 214314 w 1000132"/>
                <a:gd name="connsiteY12" fmla="*/ 500066 h 928694"/>
                <a:gd name="connsiteX13" fmla="*/ 142876 w 1000132"/>
                <a:gd name="connsiteY13" fmla="*/ 428628 h 928694"/>
                <a:gd name="connsiteX14" fmla="*/ 0 w 1000132"/>
                <a:gd name="connsiteY14" fmla="*/ 285752 h 928694"/>
                <a:gd name="connsiteX15" fmla="*/ 71438 w 1000132"/>
                <a:gd name="connsiteY15" fmla="*/ 214314 h 928694"/>
                <a:gd name="connsiteX16" fmla="*/ 185078 w 1000132"/>
                <a:gd name="connsiteY16" fmla="*/ 0 h 928694"/>
                <a:gd name="connsiteX0" fmla="*/ 142876 w 1000132"/>
                <a:gd name="connsiteY0" fmla="*/ 59569 h 773949"/>
                <a:gd name="connsiteX1" fmla="*/ 508635 w 1000132"/>
                <a:gd name="connsiteY1" fmla="*/ 0 h 773949"/>
                <a:gd name="connsiteX2" fmla="*/ 874395 w 1000132"/>
                <a:gd name="connsiteY2" fmla="*/ 42203 h 773949"/>
                <a:gd name="connsiteX3" fmla="*/ 1000132 w 1000132"/>
                <a:gd name="connsiteY3" fmla="*/ 131007 h 773949"/>
                <a:gd name="connsiteX4" fmla="*/ 1000131 w 1000132"/>
                <a:gd name="connsiteY4" fmla="*/ 345321 h 773949"/>
                <a:gd name="connsiteX5" fmla="*/ 1000132 w 1000132"/>
                <a:gd name="connsiteY5" fmla="*/ 702511 h 773949"/>
                <a:gd name="connsiteX6" fmla="*/ 928694 w 1000132"/>
                <a:gd name="connsiteY6" fmla="*/ 702511 h 773949"/>
                <a:gd name="connsiteX7" fmla="*/ 714379 w 1000132"/>
                <a:gd name="connsiteY7" fmla="*/ 773949 h 773949"/>
                <a:gd name="connsiteX8" fmla="*/ 571503 w 1000132"/>
                <a:gd name="connsiteY8" fmla="*/ 702511 h 773949"/>
                <a:gd name="connsiteX9" fmla="*/ 500065 w 1000132"/>
                <a:gd name="connsiteY9" fmla="*/ 631073 h 773949"/>
                <a:gd name="connsiteX10" fmla="*/ 428628 w 1000132"/>
                <a:gd name="connsiteY10" fmla="*/ 559635 h 773949"/>
                <a:gd name="connsiteX11" fmla="*/ 357190 w 1000132"/>
                <a:gd name="connsiteY11" fmla="*/ 488197 h 773949"/>
                <a:gd name="connsiteX12" fmla="*/ 214314 w 1000132"/>
                <a:gd name="connsiteY12" fmla="*/ 345321 h 773949"/>
                <a:gd name="connsiteX13" fmla="*/ 142876 w 1000132"/>
                <a:gd name="connsiteY13" fmla="*/ 273883 h 773949"/>
                <a:gd name="connsiteX14" fmla="*/ 0 w 1000132"/>
                <a:gd name="connsiteY14" fmla="*/ 131007 h 773949"/>
                <a:gd name="connsiteX15" fmla="*/ 71438 w 1000132"/>
                <a:gd name="connsiteY15" fmla="*/ 59569 h 773949"/>
                <a:gd name="connsiteX16" fmla="*/ 142876 w 1000132"/>
                <a:gd name="connsiteY16" fmla="*/ 59569 h 773949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874395 w 1000132"/>
                <a:gd name="connsiteY2" fmla="*/ 0 h 731746"/>
                <a:gd name="connsiteX3" fmla="*/ 1000132 w 1000132"/>
                <a:gd name="connsiteY3" fmla="*/ 88804 h 731746"/>
                <a:gd name="connsiteX4" fmla="*/ 1000131 w 1000132"/>
                <a:gd name="connsiteY4" fmla="*/ 303118 h 731746"/>
                <a:gd name="connsiteX5" fmla="*/ 1000132 w 1000132"/>
                <a:gd name="connsiteY5" fmla="*/ 660308 h 731746"/>
                <a:gd name="connsiteX6" fmla="*/ 928694 w 1000132"/>
                <a:gd name="connsiteY6" fmla="*/ 660308 h 731746"/>
                <a:gd name="connsiteX7" fmla="*/ 714379 w 1000132"/>
                <a:gd name="connsiteY7" fmla="*/ 731746 h 731746"/>
                <a:gd name="connsiteX8" fmla="*/ 571503 w 1000132"/>
                <a:gd name="connsiteY8" fmla="*/ 660308 h 731746"/>
                <a:gd name="connsiteX9" fmla="*/ 500065 w 1000132"/>
                <a:gd name="connsiteY9" fmla="*/ 588870 h 731746"/>
                <a:gd name="connsiteX10" fmla="*/ 428628 w 1000132"/>
                <a:gd name="connsiteY10" fmla="*/ 517432 h 731746"/>
                <a:gd name="connsiteX11" fmla="*/ 357190 w 1000132"/>
                <a:gd name="connsiteY11" fmla="*/ 445994 h 731746"/>
                <a:gd name="connsiteX12" fmla="*/ 214314 w 1000132"/>
                <a:gd name="connsiteY12" fmla="*/ 303118 h 731746"/>
                <a:gd name="connsiteX13" fmla="*/ 142876 w 1000132"/>
                <a:gd name="connsiteY13" fmla="*/ 231680 h 731746"/>
                <a:gd name="connsiteX14" fmla="*/ 0 w 1000132"/>
                <a:gd name="connsiteY14" fmla="*/ 88804 h 731746"/>
                <a:gd name="connsiteX15" fmla="*/ 71438 w 1000132"/>
                <a:gd name="connsiteY15" fmla="*/ 17366 h 731746"/>
                <a:gd name="connsiteX16" fmla="*/ 142876 w 1000132"/>
                <a:gd name="connsiteY16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482473 w 1000132"/>
                <a:gd name="connsiteY2" fmla="*/ 120834 h 731746"/>
                <a:gd name="connsiteX3" fmla="*/ 874395 w 1000132"/>
                <a:gd name="connsiteY3" fmla="*/ 0 h 731746"/>
                <a:gd name="connsiteX4" fmla="*/ 1000132 w 1000132"/>
                <a:gd name="connsiteY4" fmla="*/ 88804 h 731746"/>
                <a:gd name="connsiteX5" fmla="*/ 1000131 w 1000132"/>
                <a:gd name="connsiteY5" fmla="*/ 303118 h 731746"/>
                <a:gd name="connsiteX6" fmla="*/ 1000132 w 1000132"/>
                <a:gd name="connsiteY6" fmla="*/ 660308 h 731746"/>
                <a:gd name="connsiteX7" fmla="*/ 928694 w 1000132"/>
                <a:gd name="connsiteY7" fmla="*/ 660308 h 731746"/>
                <a:gd name="connsiteX8" fmla="*/ 714379 w 1000132"/>
                <a:gd name="connsiteY8" fmla="*/ 731746 h 731746"/>
                <a:gd name="connsiteX9" fmla="*/ 571503 w 1000132"/>
                <a:gd name="connsiteY9" fmla="*/ 660308 h 731746"/>
                <a:gd name="connsiteX10" fmla="*/ 500065 w 1000132"/>
                <a:gd name="connsiteY10" fmla="*/ 588870 h 731746"/>
                <a:gd name="connsiteX11" fmla="*/ 428628 w 1000132"/>
                <a:gd name="connsiteY11" fmla="*/ 517432 h 731746"/>
                <a:gd name="connsiteX12" fmla="*/ 357190 w 1000132"/>
                <a:gd name="connsiteY12" fmla="*/ 445994 h 731746"/>
                <a:gd name="connsiteX13" fmla="*/ 214314 w 1000132"/>
                <a:gd name="connsiteY13" fmla="*/ 303118 h 731746"/>
                <a:gd name="connsiteX14" fmla="*/ 142876 w 1000132"/>
                <a:gd name="connsiteY14" fmla="*/ 231680 h 731746"/>
                <a:gd name="connsiteX15" fmla="*/ 0 w 1000132"/>
                <a:gd name="connsiteY15" fmla="*/ 88804 h 731746"/>
                <a:gd name="connsiteX16" fmla="*/ 71438 w 1000132"/>
                <a:gd name="connsiteY16" fmla="*/ 17366 h 731746"/>
                <a:gd name="connsiteX17" fmla="*/ 142876 w 1000132"/>
                <a:gd name="connsiteY17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500066 w 1000132"/>
                <a:gd name="connsiteY2" fmla="*/ 231679 h 731746"/>
                <a:gd name="connsiteX3" fmla="*/ 874395 w 1000132"/>
                <a:gd name="connsiteY3" fmla="*/ 0 h 731746"/>
                <a:gd name="connsiteX4" fmla="*/ 1000132 w 1000132"/>
                <a:gd name="connsiteY4" fmla="*/ 88804 h 731746"/>
                <a:gd name="connsiteX5" fmla="*/ 1000131 w 1000132"/>
                <a:gd name="connsiteY5" fmla="*/ 303118 h 731746"/>
                <a:gd name="connsiteX6" fmla="*/ 1000132 w 1000132"/>
                <a:gd name="connsiteY6" fmla="*/ 660308 h 731746"/>
                <a:gd name="connsiteX7" fmla="*/ 928694 w 1000132"/>
                <a:gd name="connsiteY7" fmla="*/ 660308 h 731746"/>
                <a:gd name="connsiteX8" fmla="*/ 714379 w 1000132"/>
                <a:gd name="connsiteY8" fmla="*/ 731746 h 731746"/>
                <a:gd name="connsiteX9" fmla="*/ 571503 w 1000132"/>
                <a:gd name="connsiteY9" fmla="*/ 660308 h 731746"/>
                <a:gd name="connsiteX10" fmla="*/ 500065 w 1000132"/>
                <a:gd name="connsiteY10" fmla="*/ 588870 h 731746"/>
                <a:gd name="connsiteX11" fmla="*/ 428628 w 1000132"/>
                <a:gd name="connsiteY11" fmla="*/ 517432 h 731746"/>
                <a:gd name="connsiteX12" fmla="*/ 357190 w 1000132"/>
                <a:gd name="connsiteY12" fmla="*/ 445994 h 731746"/>
                <a:gd name="connsiteX13" fmla="*/ 214314 w 1000132"/>
                <a:gd name="connsiteY13" fmla="*/ 303118 h 731746"/>
                <a:gd name="connsiteX14" fmla="*/ 142876 w 1000132"/>
                <a:gd name="connsiteY14" fmla="*/ 231680 h 731746"/>
                <a:gd name="connsiteX15" fmla="*/ 0 w 1000132"/>
                <a:gd name="connsiteY15" fmla="*/ 88804 h 731746"/>
                <a:gd name="connsiteX16" fmla="*/ 71438 w 1000132"/>
                <a:gd name="connsiteY16" fmla="*/ 17366 h 731746"/>
                <a:gd name="connsiteX17" fmla="*/ 142876 w 1000132"/>
                <a:gd name="connsiteY17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500066 w 1000132"/>
                <a:gd name="connsiteY2" fmla="*/ 231679 h 731746"/>
                <a:gd name="connsiteX3" fmla="*/ 703537 w 1000132"/>
                <a:gd name="connsiteY3" fmla="*/ 105762 h 731746"/>
                <a:gd name="connsiteX4" fmla="*/ 874395 w 1000132"/>
                <a:gd name="connsiteY4" fmla="*/ 0 h 731746"/>
                <a:gd name="connsiteX5" fmla="*/ 1000132 w 1000132"/>
                <a:gd name="connsiteY5" fmla="*/ 88804 h 731746"/>
                <a:gd name="connsiteX6" fmla="*/ 1000131 w 1000132"/>
                <a:gd name="connsiteY6" fmla="*/ 303118 h 731746"/>
                <a:gd name="connsiteX7" fmla="*/ 1000132 w 1000132"/>
                <a:gd name="connsiteY7" fmla="*/ 660308 h 731746"/>
                <a:gd name="connsiteX8" fmla="*/ 928694 w 1000132"/>
                <a:gd name="connsiteY8" fmla="*/ 660308 h 731746"/>
                <a:gd name="connsiteX9" fmla="*/ 714379 w 1000132"/>
                <a:gd name="connsiteY9" fmla="*/ 731746 h 731746"/>
                <a:gd name="connsiteX10" fmla="*/ 571503 w 1000132"/>
                <a:gd name="connsiteY10" fmla="*/ 660308 h 731746"/>
                <a:gd name="connsiteX11" fmla="*/ 500065 w 1000132"/>
                <a:gd name="connsiteY11" fmla="*/ 588870 h 731746"/>
                <a:gd name="connsiteX12" fmla="*/ 428628 w 1000132"/>
                <a:gd name="connsiteY12" fmla="*/ 517432 h 731746"/>
                <a:gd name="connsiteX13" fmla="*/ 357190 w 1000132"/>
                <a:gd name="connsiteY13" fmla="*/ 445994 h 731746"/>
                <a:gd name="connsiteX14" fmla="*/ 214314 w 1000132"/>
                <a:gd name="connsiteY14" fmla="*/ 303118 h 731746"/>
                <a:gd name="connsiteX15" fmla="*/ 142876 w 1000132"/>
                <a:gd name="connsiteY15" fmla="*/ 231680 h 731746"/>
                <a:gd name="connsiteX16" fmla="*/ 0 w 1000132"/>
                <a:gd name="connsiteY16" fmla="*/ 88804 h 731746"/>
                <a:gd name="connsiteX17" fmla="*/ 71438 w 1000132"/>
                <a:gd name="connsiteY17" fmla="*/ 17366 h 731746"/>
                <a:gd name="connsiteX18" fmla="*/ 142876 w 1000132"/>
                <a:gd name="connsiteY18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500066 w 1000132"/>
                <a:gd name="connsiteY2" fmla="*/ 231679 h 731746"/>
                <a:gd name="connsiteX3" fmla="*/ 714380 w 1000132"/>
                <a:gd name="connsiteY3" fmla="*/ 231679 h 731746"/>
                <a:gd name="connsiteX4" fmla="*/ 874395 w 1000132"/>
                <a:gd name="connsiteY4" fmla="*/ 0 h 731746"/>
                <a:gd name="connsiteX5" fmla="*/ 1000132 w 1000132"/>
                <a:gd name="connsiteY5" fmla="*/ 88804 h 731746"/>
                <a:gd name="connsiteX6" fmla="*/ 1000131 w 1000132"/>
                <a:gd name="connsiteY6" fmla="*/ 303118 h 731746"/>
                <a:gd name="connsiteX7" fmla="*/ 1000132 w 1000132"/>
                <a:gd name="connsiteY7" fmla="*/ 660308 h 731746"/>
                <a:gd name="connsiteX8" fmla="*/ 928694 w 1000132"/>
                <a:gd name="connsiteY8" fmla="*/ 660308 h 731746"/>
                <a:gd name="connsiteX9" fmla="*/ 714379 w 1000132"/>
                <a:gd name="connsiteY9" fmla="*/ 731746 h 731746"/>
                <a:gd name="connsiteX10" fmla="*/ 571503 w 1000132"/>
                <a:gd name="connsiteY10" fmla="*/ 660308 h 731746"/>
                <a:gd name="connsiteX11" fmla="*/ 500065 w 1000132"/>
                <a:gd name="connsiteY11" fmla="*/ 588870 h 731746"/>
                <a:gd name="connsiteX12" fmla="*/ 428628 w 1000132"/>
                <a:gd name="connsiteY12" fmla="*/ 517432 h 731746"/>
                <a:gd name="connsiteX13" fmla="*/ 357190 w 1000132"/>
                <a:gd name="connsiteY13" fmla="*/ 445994 h 731746"/>
                <a:gd name="connsiteX14" fmla="*/ 214314 w 1000132"/>
                <a:gd name="connsiteY14" fmla="*/ 303118 h 731746"/>
                <a:gd name="connsiteX15" fmla="*/ 142876 w 1000132"/>
                <a:gd name="connsiteY15" fmla="*/ 231680 h 731746"/>
                <a:gd name="connsiteX16" fmla="*/ 0 w 1000132"/>
                <a:gd name="connsiteY16" fmla="*/ 88804 h 731746"/>
                <a:gd name="connsiteX17" fmla="*/ 71438 w 1000132"/>
                <a:gd name="connsiteY17" fmla="*/ 17366 h 731746"/>
                <a:gd name="connsiteX18" fmla="*/ 142876 w 1000132"/>
                <a:gd name="connsiteY18" fmla="*/ 17366 h 731746"/>
                <a:gd name="connsiteX0" fmla="*/ 142876 w 1000132"/>
                <a:gd name="connsiteY0" fmla="*/ 0 h 714380"/>
                <a:gd name="connsiteX1" fmla="*/ 357190 w 1000132"/>
                <a:gd name="connsiteY1" fmla="*/ 142876 h 714380"/>
                <a:gd name="connsiteX2" fmla="*/ 500066 w 1000132"/>
                <a:gd name="connsiteY2" fmla="*/ 214313 h 714380"/>
                <a:gd name="connsiteX3" fmla="*/ 714380 w 1000132"/>
                <a:gd name="connsiteY3" fmla="*/ 214313 h 714380"/>
                <a:gd name="connsiteX4" fmla="*/ 857256 w 1000132"/>
                <a:gd name="connsiteY4" fmla="*/ 214313 h 714380"/>
                <a:gd name="connsiteX5" fmla="*/ 1000132 w 1000132"/>
                <a:gd name="connsiteY5" fmla="*/ 71438 h 714380"/>
                <a:gd name="connsiteX6" fmla="*/ 1000131 w 1000132"/>
                <a:gd name="connsiteY6" fmla="*/ 285752 h 714380"/>
                <a:gd name="connsiteX7" fmla="*/ 1000132 w 1000132"/>
                <a:gd name="connsiteY7" fmla="*/ 642942 h 714380"/>
                <a:gd name="connsiteX8" fmla="*/ 928694 w 1000132"/>
                <a:gd name="connsiteY8" fmla="*/ 642942 h 714380"/>
                <a:gd name="connsiteX9" fmla="*/ 714379 w 1000132"/>
                <a:gd name="connsiteY9" fmla="*/ 714380 h 714380"/>
                <a:gd name="connsiteX10" fmla="*/ 571503 w 1000132"/>
                <a:gd name="connsiteY10" fmla="*/ 642942 h 714380"/>
                <a:gd name="connsiteX11" fmla="*/ 500065 w 1000132"/>
                <a:gd name="connsiteY11" fmla="*/ 571504 h 714380"/>
                <a:gd name="connsiteX12" fmla="*/ 428628 w 1000132"/>
                <a:gd name="connsiteY12" fmla="*/ 500066 h 714380"/>
                <a:gd name="connsiteX13" fmla="*/ 357190 w 1000132"/>
                <a:gd name="connsiteY13" fmla="*/ 428628 h 714380"/>
                <a:gd name="connsiteX14" fmla="*/ 214314 w 1000132"/>
                <a:gd name="connsiteY14" fmla="*/ 285752 h 714380"/>
                <a:gd name="connsiteX15" fmla="*/ 142876 w 1000132"/>
                <a:gd name="connsiteY15" fmla="*/ 214314 h 714380"/>
                <a:gd name="connsiteX16" fmla="*/ 0 w 1000132"/>
                <a:gd name="connsiteY16" fmla="*/ 71438 h 714380"/>
                <a:gd name="connsiteX17" fmla="*/ 71438 w 1000132"/>
                <a:gd name="connsiteY17" fmla="*/ 0 h 714380"/>
                <a:gd name="connsiteX18" fmla="*/ 142876 w 1000132"/>
                <a:gd name="connsiteY18" fmla="*/ 0 h 714380"/>
                <a:gd name="connsiteX0" fmla="*/ 142876 w 1000132"/>
                <a:gd name="connsiteY0" fmla="*/ 0 h 714380"/>
                <a:gd name="connsiteX1" fmla="*/ 357190 w 1000132"/>
                <a:gd name="connsiteY1" fmla="*/ 142876 h 714380"/>
                <a:gd name="connsiteX2" fmla="*/ 500066 w 1000132"/>
                <a:gd name="connsiteY2" fmla="*/ 214313 h 714380"/>
                <a:gd name="connsiteX3" fmla="*/ 714380 w 1000132"/>
                <a:gd name="connsiteY3" fmla="*/ 214313 h 714380"/>
                <a:gd name="connsiteX4" fmla="*/ 857256 w 1000132"/>
                <a:gd name="connsiteY4" fmla="*/ 214313 h 714380"/>
                <a:gd name="connsiteX5" fmla="*/ 928694 w 1000132"/>
                <a:gd name="connsiteY5" fmla="*/ 285751 h 714380"/>
                <a:gd name="connsiteX6" fmla="*/ 1000131 w 1000132"/>
                <a:gd name="connsiteY6" fmla="*/ 285752 h 714380"/>
                <a:gd name="connsiteX7" fmla="*/ 1000132 w 1000132"/>
                <a:gd name="connsiteY7" fmla="*/ 642942 h 714380"/>
                <a:gd name="connsiteX8" fmla="*/ 928694 w 1000132"/>
                <a:gd name="connsiteY8" fmla="*/ 642942 h 714380"/>
                <a:gd name="connsiteX9" fmla="*/ 714379 w 1000132"/>
                <a:gd name="connsiteY9" fmla="*/ 714380 h 714380"/>
                <a:gd name="connsiteX10" fmla="*/ 571503 w 1000132"/>
                <a:gd name="connsiteY10" fmla="*/ 642942 h 714380"/>
                <a:gd name="connsiteX11" fmla="*/ 500065 w 1000132"/>
                <a:gd name="connsiteY11" fmla="*/ 571504 h 714380"/>
                <a:gd name="connsiteX12" fmla="*/ 428628 w 1000132"/>
                <a:gd name="connsiteY12" fmla="*/ 500066 h 714380"/>
                <a:gd name="connsiteX13" fmla="*/ 357190 w 1000132"/>
                <a:gd name="connsiteY13" fmla="*/ 428628 h 714380"/>
                <a:gd name="connsiteX14" fmla="*/ 214314 w 1000132"/>
                <a:gd name="connsiteY14" fmla="*/ 285752 h 714380"/>
                <a:gd name="connsiteX15" fmla="*/ 142876 w 1000132"/>
                <a:gd name="connsiteY15" fmla="*/ 214314 h 714380"/>
                <a:gd name="connsiteX16" fmla="*/ 0 w 1000132"/>
                <a:gd name="connsiteY16" fmla="*/ 71438 h 714380"/>
                <a:gd name="connsiteX17" fmla="*/ 71438 w 1000132"/>
                <a:gd name="connsiteY17" fmla="*/ 0 h 714380"/>
                <a:gd name="connsiteX18" fmla="*/ 142876 w 1000132"/>
                <a:gd name="connsiteY18" fmla="*/ 0 h 714380"/>
                <a:gd name="connsiteX0" fmla="*/ 142876 w 1000132"/>
                <a:gd name="connsiteY0" fmla="*/ 0 h 714380"/>
                <a:gd name="connsiteX1" fmla="*/ 357190 w 1000132"/>
                <a:gd name="connsiteY1" fmla="*/ 142876 h 714380"/>
                <a:gd name="connsiteX2" fmla="*/ 500066 w 1000132"/>
                <a:gd name="connsiteY2" fmla="*/ 214313 h 714380"/>
                <a:gd name="connsiteX3" fmla="*/ 714380 w 1000132"/>
                <a:gd name="connsiteY3" fmla="*/ 214313 h 714380"/>
                <a:gd name="connsiteX4" fmla="*/ 857256 w 1000132"/>
                <a:gd name="connsiteY4" fmla="*/ 285751 h 714380"/>
                <a:gd name="connsiteX5" fmla="*/ 928694 w 1000132"/>
                <a:gd name="connsiteY5" fmla="*/ 285751 h 714380"/>
                <a:gd name="connsiteX6" fmla="*/ 1000131 w 1000132"/>
                <a:gd name="connsiteY6" fmla="*/ 285752 h 714380"/>
                <a:gd name="connsiteX7" fmla="*/ 1000132 w 1000132"/>
                <a:gd name="connsiteY7" fmla="*/ 642942 h 714380"/>
                <a:gd name="connsiteX8" fmla="*/ 928694 w 1000132"/>
                <a:gd name="connsiteY8" fmla="*/ 642942 h 714380"/>
                <a:gd name="connsiteX9" fmla="*/ 714379 w 1000132"/>
                <a:gd name="connsiteY9" fmla="*/ 714380 h 714380"/>
                <a:gd name="connsiteX10" fmla="*/ 571503 w 1000132"/>
                <a:gd name="connsiteY10" fmla="*/ 642942 h 714380"/>
                <a:gd name="connsiteX11" fmla="*/ 500065 w 1000132"/>
                <a:gd name="connsiteY11" fmla="*/ 571504 h 714380"/>
                <a:gd name="connsiteX12" fmla="*/ 428628 w 1000132"/>
                <a:gd name="connsiteY12" fmla="*/ 500066 h 714380"/>
                <a:gd name="connsiteX13" fmla="*/ 357190 w 1000132"/>
                <a:gd name="connsiteY13" fmla="*/ 428628 h 714380"/>
                <a:gd name="connsiteX14" fmla="*/ 214314 w 1000132"/>
                <a:gd name="connsiteY14" fmla="*/ 285752 h 714380"/>
                <a:gd name="connsiteX15" fmla="*/ 142876 w 1000132"/>
                <a:gd name="connsiteY15" fmla="*/ 214314 h 714380"/>
                <a:gd name="connsiteX16" fmla="*/ 0 w 1000132"/>
                <a:gd name="connsiteY16" fmla="*/ 71438 h 714380"/>
                <a:gd name="connsiteX17" fmla="*/ 71438 w 1000132"/>
                <a:gd name="connsiteY17" fmla="*/ 0 h 714380"/>
                <a:gd name="connsiteX18" fmla="*/ 142876 w 1000132"/>
                <a:gd name="connsiteY18" fmla="*/ 0 h 714380"/>
                <a:gd name="connsiteX0" fmla="*/ 71438 w 928694"/>
                <a:gd name="connsiteY0" fmla="*/ 0 h 714380"/>
                <a:gd name="connsiteX1" fmla="*/ 285752 w 928694"/>
                <a:gd name="connsiteY1" fmla="*/ 142876 h 714380"/>
                <a:gd name="connsiteX2" fmla="*/ 428628 w 928694"/>
                <a:gd name="connsiteY2" fmla="*/ 214313 h 714380"/>
                <a:gd name="connsiteX3" fmla="*/ 642942 w 928694"/>
                <a:gd name="connsiteY3" fmla="*/ 214313 h 714380"/>
                <a:gd name="connsiteX4" fmla="*/ 785818 w 928694"/>
                <a:gd name="connsiteY4" fmla="*/ 285751 h 714380"/>
                <a:gd name="connsiteX5" fmla="*/ 857256 w 928694"/>
                <a:gd name="connsiteY5" fmla="*/ 285751 h 714380"/>
                <a:gd name="connsiteX6" fmla="*/ 928693 w 928694"/>
                <a:gd name="connsiteY6" fmla="*/ 285752 h 714380"/>
                <a:gd name="connsiteX7" fmla="*/ 928694 w 928694"/>
                <a:gd name="connsiteY7" fmla="*/ 642942 h 714380"/>
                <a:gd name="connsiteX8" fmla="*/ 857256 w 928694"/>
                <a:gd name="connsiteY8" fmla="*/ 642942 h 714380"/>
                <a:gd name="connsiteX9" fmla="*/ 642941 w 928694"/>
                <a:gd name="connsiteY9" fmla="*/ 714380 h 714380"/>
                <a:gd name="connsiteX10" fmla="*/ 500065 w 928694"/>
                <a:gd name="connsiteY10" fmla="*/ 642942 h 714380"/>
                <a:gd name="connsiteX11" fmla="*/ 428627 w 928694"/>
                <a:gd name="connsiteY11" fmla="*/ 571504 h 714380"/>
                <a:gd name="connsiteX12" fmla="*/ 357190 w 928694"/>
                <a:gd name="connsiteY12" fmla="*/ 500066 h 714380"/>
                <a:gd name="connsiteX13" fmla="*/ 285752 w 928694"/>
                <a:gd name="connsiteY13" fmla="*/ 428628 h 714380"/>
                <a:gd name="connsiteX14" fmla="*/ 142876 w 928694"/>
                <a:gd name="connsiteY14" fmla="*/ 285752 h 714380"/>
                <a:gd name="connsiteX15" fmla="*/ 71438 w 928694"/>
                <a:gd name="connsiteY15" fmla="*/ 214314 h 714380"/>
                <a:gd name="connsiteX16" fmla="*/ 0 w 928694"/>
                <a:gd name="connsiteY16" fmla="*/ 0 h 714380"/>
                <a:gd name="connsiteX17" fmla="*/ 71438 w 928694"/>
                <a:gd name="connsiteY17" fmla="*/ 0 h 714380"/>
                <a:gd name="connsiteX0" fmla="*/ 35719 w 892975"/>
                <a:gd name="connsiteY0" fmla="*/ 0 h 714380"/>
                <a:gd name="connsiteX1" fmla="*/ 250033 w 892975"/>
                <a:gd name="connsiteY1" fmla="*/ 142876 h 714380"/>
                <a:gd name="connsiteX2" fmla="*/ 392909 w 892975"/>
                <a:gd name="connsiteY2" fmla="*/ 214313 h 714380"/>
                <a:gd name="connsiteX3" fmla="*/ 607223 w 892975"/>
                <a:gd name="connsiteY3" fmla="*/ 214313 h 714380"/>
                <a:gd name="connsiteX4" fmla="*/ 750099 w 892975"/>
                <a:gd name="connsiteY4" fmla="*/ 285751 h 714380"/>
                <a:gd name="connsiteX5" fmla="*/ 821537 w 892975"/>
                <a:gd name="connsiteY5" fmla="*/ 285751 h 714380"/>
                <a:gd name="connsiteX6" fmla="*/ 892974 w 892975"/>
                <a:gd name="connsiteY6" fmla="*/ 285752 h 714380"/>
                <a:gd name="connsiteX7" fmla="*/ 892975 w 892975"/>
                <a:gd name="connsiteY7" fmla="*/ 642942 h 714380"/>
                <a:gd name="connsiteX8" fmla="*/ 821537 w 892975"/>
                <a:gd name="connsiteY8" fmla="*/ 642942 h 714380"/>
                <a:gd name="connsiteX9" fmla="*/ 607222 w 892975"/>
                <a:gd name="connsiteY9" fmla="*/ 714380 h 714380"/>
                <a:gd name="connsiteX10" fmla="*/ 464346 w 892975"/>
                <a:gd name="connsiteY10" fmla="*/ 642942 h 714380"/>
                <a:gd name="connsiteX11" fmla="*/ 392908 w 892975"/>
                <a:gd name="connsiteY11" fmla="*/ 571504 h 714380"/>
                <a:gd name="connsiteX12" fmla="*/ 321471 w 892975"/>
                <a:gd name="connsiteY12" fmla="*/ 500066 h 714380"/>
                <a:gd name="connsiteX13" fmla="*/ 250033 w 892975"/>
                <a:gd name="connsiteY13" fmla="*/ 428628 h 714380"/>
                <a:gd name="connsiteX14" fmla="*/ 107157 w 892975"/>
                <a:gd name="connsiteY14" fmla="*/ 285752 h 714380"/>
                <a:gd name="connsiteX15" fmla="*/ 35719 w 892975"/>
                <a:gd name="connsiteY15" fmla="*/ 214314 h 714380"/>
                <a:gd name="connsiteX16" fmla="*/ 35719 w 892975"/>
                <a:gd name="connsiteY16" fmla="*/ 0 h 714380"/>
                <a:gd name="connsiteX0" fmla="*/ 0 w 857256"/>
                <a:gd name="connsiteY0" fmla="*/ 71438 h 571504"/>
                <a:gd name="connsiteX1" fmla="*/ 214314 w 857256"/>
                <a:gd name="connsiteY1" fmla="*/ 0 h 571504"/>
                <a:gd name="connsiteX2" fmla="*/ 357190 w 857256"/>
                <a:gd name="connsiteY2" fmla="*/ 71437 h 571504"/>
                <a:gd name="connsiteX3" fmla="*/ 571504 w 857256"/>
                <a:gd name="connsiteY3" fmla="*/ 71437 h 571504"/>
                <a:gd name="connsiteX4" fmla="*/ 714380 w 857256"/>
                <a:gd name="connsiteY4" fmla="*/ 142875 h 571504"/>
                <a:gd name="connsiteX5" fmla="*/ 785818 w 857256"/>
                <a:gd name="connsiteY5" fmla="*/ 142875 h 571504"/>
                <a:gd name="connsiteX6" fmla="*/ 857255 w 857256"/>
                <a:gd name="connsiteY6" fmla="*/ 142876 h 571504"/>
                <a:gd name="connsiteX7" fmla="*/ 857256 w 857256"/>
                <a:gd name="connsiteY7" fmla="*/ 500066 h 571504"/>
                <a:gd name="connsiteX8" fmla="*/ 785818 w 857256"/>
                <a:gd name="connsiteY8" fmla="*/ 500066 h 571504"/>
                <a:gd name="connsiteX9" fmla="*/ 571503 w 857256"/>
                <a:gd name="connsiteY9" fmla="*/ 571504 h 571504"/>
                <a:gd name="connsiteX10" fmla="*/ 428627 w 857256"/>
                <a:gd name="connsiteY10" fmla="*/ 500066 h 571504"/>
                <a:gd name="connsiteX11" fmla="*/ 357189 w 857256"/>
                <a:gd name="connsiteY11" fmla="*/ 428628 h 571504"/>
                <a:gd name="connsiteX12" fmla="*/ 285752 w 857256"/>
                <a:gd name="connsiteY12" fmla="*/ 357190 h 571504"/>
                <a:gd name="connsiteX13" fmla="*/ 214314 w 857256"/>
                <a:gd name="connsiteY13" fmla="*/ 285752 h 571504"/>
                <a:gd name="connsiteX14" fmla="*/ 71438 w 857256"/>
                <a:gd name="connsiteY14" fmla="*/ 142876 h 571504"/>
                <a:gd name="connsiteX15" fmla="*/ 0 w 857256"/>
                <a:gd name="connsiteY15" fmla="*/ 71438 h 571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6" h="571504">
                  <a:moveTo>
                    <a:pt x="0" y="71438"/>
                  </a:moveTo>
                  <a:cubicBezTo>
                    <a:pt x="23813" y="47625"/>
                    <a:pt x="154782" y="0"/>
                    <a:pt x="214314" y="0"/>
                  </a:cubicBezTo>
                  <a:lnTo>
                    <a:pt x="357190" y="71437"/>
                  </a:lnTo>
                  <a:lnTo>
                    <a:pt x="571504" y="71437"/>
                  </a:lnTo>
                  <a:lnTo>
                    <a:pt x="714380" y="142875"/>
                  </a:lnTo>
                  <a:lnTo>
                    <a:pt x="785818" y="142875"/>
                  </a:lnTo>
                  <a:cubicBezTo>
                    <a:pt x="785818" y="214313"/>
                    <a:pt x="857255" y="71438"/>
                    <a:pt x="857255" y="142876"/>
                  </a:cubicBezTo>
                  <a:cubicBezTo>
                    <a:pt x="857255" y="261939"/>
                    <a:pt x="857256" y="381003"/>
                    <a:pt x="857256" y="500066"/>
                  </a:cubicBezTo>
                  <a:lnTo>
                    <a:pt x="785818" y="500066"/>
                  </a:lnTo>
                  <a:lnTo>
                    <a:pt x="571503" y="571504"/>
                  </a:lnTo>
                  <a:cubicBezTo>
                    <a:pt x="513880" y="564491"/>
                    <a:pt x="464346" y="523879"/>
                    <a:pt x="428627" y="500066"/>
                  </a:cubicBezTo>
                  <a:cubicBezTo>
                    <a:pt x="392908" y="476253"/>
                    <a:pt x="383644" y="444915"/>
                    <a:pt x="357189" y="428628"/>
                  </a:cubicBezTo>
                  <a:lnTo>
                    <a:pt x="285752" y="357190"/>
                  </a:lnTo>
                  <a:lnTo>
                    <a:pt x="214314" y="285752"/>
                  </a:lnTo>
                  <a:lnTo>
                    <a:pt x="71438" y="142876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6540">
                <a:defRPr/>
              </a:pPr>
              <a:endParaRPr lang="th-TH" sz="1100" dirty="0">
                <a:solidFill>
                  <a:prstClr val="white"/>
                </a:solidFill>
              </a:endParaRPr>
            </a:p>
          </p:txBody>
        </p:sp>
        <p:sp>
          <p:nvSpPr>
            <p:cNvPr id="3" name="Isosceles Triangle 302"/>
            <p:cNvSpPr/>
            <p:nvPr/>
          </p:nvSpPr>
          <p:spPr>
            <a:xfrm rot="10800000">
              <a:off x="6958333" y="3462872"/>
              <a:ext cx="834786" cy="405352"/>
            </a:xfrm>
            <a:custGeom>
              <a:avLst/>
              <a:gdLst>
                <a:gd name="connsiteX0" fmla="*/ 0 w 894053"/>
                <a:gd name="connsiteY0" fmla="*/ 523885 h 523885"/>
                <a:gd name="connsiteX1" fmla="*/ 447027 w 894053"/>
                <a:gd name="connsiteY1" fmla="*/ 0 h 523885"/>
                <a:gd name="connsiteX2" fmla="*/ 894053 w 894053"/>
                <a:gd name="connsiteY2" fmla="*/ 523885 h 523885"/>
                <a:gd name="connsiteX3" fmla="*/ 0 w 894053"/>
                <a:gd name="connsiteY3" fmla="*/ 523885 h 523885"/>
                <a:gd name="connsiteX0" fmla="*/ 0 w 894053"/>
                <a:gd name="connsiteY0" fmla="*/ 523885 h 523885"/>
                <a:gd name="connsiteX1" fmla="*/ 51023 w 894053"/>
                <a:gd name="connsiteY1" fmla="*/ 134423 h 523885"/>
                <a:gd name="connsiteX2" fmla="*/ 447027 w 894053"/>
                <a:gd name="connsiteY2" fmla="*/ 0 h 523885"/>
                <a:gd name="connsiteX3" fmla="*/ 894053 w 894053"/>
                <a:gd name="connsiteY3" fmla="*/ 523885 h 523885"/>
                <a:gd name="connsiteX4" fmla="*/ 0 w 894053"/>
                <a:gd name="connsiteY4" fmla="*/ 523885 h 523885"/>
                <a:gd name="connsiteX0" fmla="*/ 0 w 843253"/>
                <a:gd name="connsiteY0" fmla="*/ 523885 h 523885"/>
                <a:gd name="connsiteX1" fmla="*/ 51023 w 843253"/>
                <a:gd name="connsiteY1" fmla="*/ 134423 h 523885"/>
                <a:gd name="connsiteX2" fmla="*/ 447027 w 843253"/>
                <a:gd name="connsiteY2" fmla="*/ 0 h 523885"/>
                <a:gd name="connsiteX3" fmla="*/ 843253 w 843253"/>
                <a:gd name="connsiteY3" fmla="*/ 405352 h 523885"/>
                <a:gd name="connsiteX4" fmla="*/ 0 w 843253"/>
                <a:gd name="connsiteY4" fmla="*/ 523885 h 523885"/>
                <a:gd name="connsiteX0" fmla="*/ 0 w 834786"/>
                <a:gd name="connsiteY0" fmla="*/ 396885 h 405352"/>
                <a:gd name="connsiteX1" fmla="*/ 42556 w 834786"/>
                <a:gd name="connsiteY1" fmla="*/ 134423 h 405352"/>
                <a:gd name="connsiteX2" fmla="*/ 438560 w 834786"/>
                <a:gd name="connsiteY2" fmla="*/ 0 h 405352"/>
                <a:gd name="connsiteX3" fmla="*/ 834786 w 834786"/>
                <a:gd name="connsiteY3" fmla="*/ 405352 h 405352"/>
                <a:gd name="connsiteX4" fmla="*/ 0 w 834786"/>
                <a:gd name="connsiteY4" fmla="*/ 396885 h 40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786" h="405352">
                  <a:moveTo>
                    <a:pt x="0" y="396885"/>
                  </a:moveTo>
                  <a:cubicBezTo>
                    <a:pt x="67808" y="323509"/>
                    <a:pt x="-25252" y="207799"/>
                    <a:pt x="42556" y="134423"/>
                  </a:cubicBezTo>
                  <a:lnTo>
                    <a:pt x="438560" y="0"/>
                  </a:lnTo>
                  <a:lnTo>
                    <a:pt x="834786" y="405352"/>
                  </a:lnTo>
                  <a:lnTo>
                    <a:pt x="0" y="396885"/>
                  </a:lnTo>
                  <a:close/>
                </a:path>
              </a:pathLst>
            </a:custGeom>
            <a:gradFill flip="none" rotWithShape="1">
              <a:gsLst>
                <a:gs pos="93000">
                  <a:srgbClr val="00B0F0">
                    <a:alpha val="80000"/>
                  </a:srgbClr>
                </a:gs>
                <a:gs pos="22000">
                  <a:schemeClr val="accent6">
                    <a:alpha val="43000"/>
                    <a:lumMod val="69000"/>
                  </a:schemeClr>
                </a:gs>
              </a:gsLst>
              <a:lin ang="5400000" scaled="1"/>
              <a:tileRect/>
            </a:gradFill>
            <a:ln w="3175">
              <a:solidFill>
                <a:srgbClr val="FFFF00"/>
              </a:solidFill>
              <a:prstDash val="sysDash"/>
            </a:ln>
            <a:effectLst>
              <a:glow rad="63500">
                <a:srgbClr val="FFC000">
                  <a:alpha val="8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28" tIns="45664" rIns="91328" bIns="45664" anchor="ctr"/>
            <a:lstStyle/>
            <a:p>
              <a:pPr algn="ctr" defTabSz="905424">
                <a:defRPr/>
              </a:pPr>
              <a:endParaRPr lang="it-IT" sz="1100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Group 290"/>
            <p:cNvGrpSpPr>
              <a:grpSpLocks/>
            </p:cNvGrpSpPr>
            <p:nvPr/>
          </p:nvGrpSpPr>
          <p:grpSpPr bwMode="auto">
            <a:xfrm>
              <a:off x="6731002" y="1344613"/>
              <a:ext cx="2519363" cy="3097212"/>
              <a:chOff x="971600" y="404218"/>
              <a:chExt cx="2520280" cy="3096791"/>
            </a:xfrm>
          </p:grpSpPr>
          <p:grpSp>
            <p:nvGrpSpPr>
              <p:cNvPr id="8" name="Group 68"/>
              <p:cNvGrpSpPr/>
              <p:nvPr/>
            </p:nvGrpSpPr>
            <p:grpSpPr>
              <a:xfrm>
                <a:off x="971600" y="404664"/>
                <a:ext cx="2425395" cy="3096345"/>
                <a:chOff x="4472989" y="1340767"/>
                <a:chExt cx="2425395" cy="3096345"/>
              </a:xfrm>
              <a:solidFill>
                <a:srgbClr val="116D11"/>
              </a:solidFill>
            </p:grpSpPr>
            <p:sp>
              <p:nvSpPr>
                <p:cNvPr id="25" name="Rounded Rectangle 138"/>
                <p:cNvSpPr/>
                <p:nvPr/>
              </p:nvSpPr>
              <p:spPr>
                <a:xfrm rot="5400000">
                  <a:off x="4969401" y="844356"/>
                  <a:ext cx="108000" cy="1100824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it-IT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Rounded Rectangle 148"/>
                <p:cNvSpPr/>
                <p:nvPr/>
              </p:nvSpPr>
              <p:spPr>
                <a:xfrm rot="10800000">
                  <a:off x="5472112" y="1340767"/>
                  <a:ext cx="108000" cy="2412043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it-IT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Rounded Rectangle 149"/>
                <p:cNvSpPr/>
                <p:nvPr/>
              </p:nvSpPr>
              <p:spPr>
                <a:xfrm rot="5713274">
                  <a:off x="5978664" y="998298"/>
                  <a:ext cx="108000" cy="1030265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it-IT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Rounded Rectangle 150"/>
                <p:cNvSpPr/>
                <p:nvPr/>
              </p:nvSpPr>
              <p:spPr>
                <a:xfrm rot="5400000">
                  <a:off x="5794337" y="3240250"/>
                  <a:ext cx="108000" cy="615677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it-IT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Rounded Rectangle 151"/>
                <p:cNvSpPr/>
                <p:nvPr/>
              </p:nvSpPr>
              <p:spPr>
                <a:xfrm rot="14767804">
                  <a:off x="5316807" y="3577431"/>
                  <a:ext cx="108000" cy="405741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it-IT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Rounded Rectangle 152"/>
                <p:cNvSpPr/>
                <p:nvPr/>
              </p:nvSpPr>
              <p:spPr>
                <a:xfrm rot="5400000">
                  <a:off x="6098277" y="3637005"/>
                  <a:ext cx="108000" cy="1492214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it-IT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Rounded Rectangle 169"/>
                <p:cNvSpPr/>
                <p:nvPr/>
              </p:nvSpPr>
              <p:spPr>
                <a:xfrm rot="7593627">
                  <a:off x="6305458" y="3414109"/>
                  <a:ext cx="108000" cy="615677"/>
                </a:xfrm>
                <a:prstGeom prst="roundRect">
                  <a:avLst/>
                </a:prstGeom>
                <a:grpFill/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it-IT" sz="11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" name="Group 271"/>
              <p:cNvGrpSpPr>
                <a:grpSpLocks/>
              </p:cNvGrpSpPr>
              <p:nvPr/>
            </p:nvGrpSpPr>
            <p:grpSpPr bwMode="auto">
              <a:xfrm>
                <a:off x="1992643" y="437103"/>
                <a:ext cx="62633" cy="2296803"/>
                <a:chOff x="1208464" y="867379"/>
                <a:chExt cx="91703" cy="2478241"/>
              </a:xfrm>
            </p:grpSpPr>
            <p:pic>
              <p:nvPicPr>
                <p:cNvPr id="30013" name="Picture 266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888232" y="1190466"/>
                  <a:ext cx="735022" cy="888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014" name="Picture 267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888232" y="1751589"/>
                  <a:ext cx="735022" cy="888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015" name="Picture 268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885377" y="2372564"/>
                  <a:ext cx="735022" cy="888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016" name="Picture 26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885377" y="2933685"/>
                  <a:ext cx="735022" cy="888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" name="Group 274"/>
              <p:cNvGrpSpPr>
                <a:grpSpLocks/>
              </p:cNvGrpSpPr>
              <p:nvPr/>
            </p:nvGrpSpPr>
            <p:grpSpPr bwMode="auto">
              <a:xfrm rot="-2296844">
                <a:off x="2159242" y="404218"/>
                <a:ext cx="856349" cy="354680"/>
                <a:chOff x="2789003" y="1134954"/>
                <a:chExt cx="1253781" cy="519286"/>
              </a:xfrm>
            </p:grpSpPr>
            <p:pic>
              <p:nvPicPr>
                <p:cNvPr id="30011" name="Picture 27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629918">
                  <a:off x="2789003" y="1134954"/>
                  <a:ext cx="808525" cy="918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012" name="Picture 27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629918">
                  <a:off x="3234258" y="1562425"/>
                  <a:ext cx="808526" cy="918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1" name="Group 280"/>
              <p:cNvGrpSpPr>
                <a:grpSpLocks/>
              </p:cNvGrpSpPr>
              <p:nvPr/>
            </p:nvGrpSpPr>
            <p:grpSpPr bwMode="auto">
              <a:xfrm>
                <a:off x="1000277" y="429987"/>
                <a:ext cx="997225" cy="66337"/>
                <a:chOff x="1000277" y="429987"/>
                <a:chExt cx="997225" cy="66337"/>
              </a:xfrm>
            </p:grpSpPr>
            <p:pic>
              <p:nvPicPr>
                <p:cNvPr id="30009" name="Picture 27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0277" y="429987"/>
                  <a:ext cx="565177" cy="663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010" name="Picture 2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1354" y="429987"/>
                  <a:ext cx="566148" cy="663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30001" name="Picture 2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9688" y="2574075"/>
                <a:ext cx="625782" cy="586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002" name="Picture 28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237843">
                <a:off x="2555945" y="2785342"/>
                <a:ext cx="681209" cy="630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Group 288"/>
              <p:cNvGrpSpPr>
                <a:grpSpLocks/>
              </p:cNvGrpSpPr>
              <p:nvPr/>
            </p:nvGrpSpPr>
            <p:grpSpPr bwMode="auto">
              <a:xfrm>
                <a:off x="1742668" y="3417666"/>
                <a:ext cx="1749212" cy="65689"/>
                <a:chOff x="1939234" y="3428176"/>
                <a:chExt cx="1749212" cy="65689"/>
              </a:xfrm>
            </p:grpSpPr>
            <p:grpSp>
              <p:nvGrpSpPr>
                <p:cNvPr id="13" name="Group 284"/>
                <p:cNvGrpSpPr>
                  <a:grpSpLocks/>
                </p:cNvGrpSpPr>
                <p:nvPr/>
              </p:nvGrpSpPr>
              <p:grpSpPr bwMode="auto">
                <a:xfrm>
                  <a:off x="1939234" y="3428176"/>
                  <a:ext cx="1201249" cy="65689"/>
                  <a:chOff x="982487" y="430608"/>
                  <a:chExt cx="1201249" cy="65689"/>
                </a:xfrm>
              </p:grpSpPr>
              <p:pic>
                <p:nvPicPr>
                  <p:cNvPr id="30007" name="Picture 28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82487" y="430608"/>
                    <a:ext cx="681209" cy="656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0008" name="Picture 28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02527" y="430608"/>
                    <a:ext cx="681209" cy="6568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30006" name="Picture 28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7237" y="3428176"/>
                  <a:ext cx="681209" cy="656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30004" name="Picture 28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370009">
                <a:off x="1517754" y="2851710"/>
                <a:ext cx="549990" cy="457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" name="Group 80"/>
            <p:cNvGrpSpPr>
              <a:grpSpLocks/>
            </p:cNvGrpSpPr>
            <p:nvPr/>
          </p:nvGrpSpPr>
          <p:grpSpPr bwMode="auto">
            <a:xfrm>
              <a:off x="3352800" y="-100013"/>
              <a:ext cx="7134572" cy="7058026"/>
              <a:chOff x="1097208" y="-99392"/>
              <a:chExt cx="7134933" cy="7056784"/>
            </a:xfrm>
          </p:grpSpPr>
          <p:grpSp>
            <p:nvGrpSpPr>
              <p:cNvPr id="15" name="Group 45"/>
              <p:cNvGrpSpPr>
                <a:grpSpLocks/>
              </p:cNvGrpSpPr>
              <p:nvPr/>
            </p:nvGrpSpPr>
            <p:grpSpPr bwMode="auto">
              <a:xfrm>
                <a:off x="1097208" y="-99392"/>
                <a:ext cx="6868721" cy="7056784"/>
                <a:chOff x="1097208" y="-99392"/>
                <a:chExt cx="6868721" cy="7056784"/>
              </a:xfrm>
            </p:grpSpPr>
            <p:grpSp>
              <p:nvGrpSpPr>
                <p:cNvPr id="16" name="Group 43"/>
                <p:cNvGrpSpPr>
                  <a:grpSpLocks/>
                </p:cNvGrpSpPr>
                <p:nvPr/>
              </p:nvGrpSpPr>
              <p:grpSpPr bwMode="auto">
                <a:xfrm>
                  <a:off x="1097208" y="-99392"/>
                  <a:ext cx="6868721" cy="7056784"/>
                  <a:chOff x="2033311" y="-99392"/>
                  <a:chExt cx="6868721" cy="7056784"/>
                </a:xfrm>
              </p:grpSpPr>
              <p:sp>
                <p:nvSpPr>
                  <p:cNvPr id="42" name="Rounded Rectangle 9"/>
                  <p:cNvSpPr/>
                  <p:nvPr/>
                </p:nvSpPr>
                <p:spPr>
                  <a:xfrm>
                    <a:off x="7453887" y="795521"/>
                    <a:ext cx="232229" cy="3189214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43" name="Rounded Rectangle 11"/>
                  <p:cNvSpPr/>
                  <p:nvPr/>
                </p:nvSpPr>
                <p:spPr>
                  <a:xfrm rot="5400000">
                    <a:off x="7659356" y="532966"/>
                    <a:ext cx="234000" cy="648073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44" name="Rounded Rectangle 82"/>
                  <p:cNvSpPr/>
                  <p:nvPr/>
                </p:nvSpPr>
                <p:spPr>
                  <a:xfrm>
                    <a:off x="7866393" y="-99392"/>
                    <a:ext cx="234000" cy="1073395"/>
                  </a:xfrm>
                  <a:prstGeom prst="roundRect">
                    <a:avLst/>
                  </a:prstGeom>
                  <a:gradFill>
                    <a:gsLst>
                      <a:gs pos="32100">
                        <a:schemeClr val="tx2">
                          <a:lumMod val="60000"/>
                          <a:lumOff val="40000"/>
                        </a:schemeClr>
                      </a:gs>
                      <a:gs pos="0">
                        <a:schemeClr val="tx2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45" name="Rounded Rectangle 85"/>
                  <p:cNvSpPr/>
                  <p:nvPr/>
                </p:nvSpPr>
                <p:spPr>
                  <a:xfrm flipV="1">
                    <a:off x="7453887" y="3601960"/>
                    <a:ext cx="232229" cy="382776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46" name="Rounded Rectangle 86"/>
                  <p:cNvSpPr/>
                  <p:nvPr/>
                </p:nvSpPr>
                <p:spPr>
                  <a:xfrm rot="17198535" flipV="1">
                    <a:off x="7641503" y="3662660"/>
                    <a:ext cx="234605" cy="568302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47" name="Rounded Rectangle 87"/>
                  <p:cNvSpPr/>
                  <p:nvPr/>
                </p:nvSpPr>
                <p:spPr>
                  <a:xfrm flipV="1">
                    <a:off x="7818279" y="3926526"/>
                    <a:ext cx="234118" cy="1317667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48" name="Rounded Rectangle 105"/>
                  <p:cNvSpPr/>
                  <p:nvPr/>
                </p:nvSpPr>
                <p:spPr>
                  <a:xfrm rot="5400000">
                    <a:off x="8167599" y="2632112"/>
                    <a:ext cx="162000" cy="1287760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49" name="Rounded Rectangle 107"/>
                  <p:cNvSpPr/>
                  <p:nvPr/>
                </p:nvSpPr>
                <p:spPr>
                  <a:xfrm>
                    <a:off x="8740032" y="1863717"/>
                    <a:ext cx="162000" cy="1477997"/>
                  </a:xfrm>
                  <a:prstGeom prst="roundRect">
                    <a:avLst/>
                  </a:prstGeom>
                  <a:gradFill>
                    <a:gsLst>
                      <a:gs pos="32100">
                        <a:srgbClr val="0070C0"/>
                      </a:gs>
                      <a:gs pos="0">
                        <a:schemeClr val="tx2">
                          <a:lumMod val="60000"/>
                          <a:lumOff val="40000"/>
                          <a:alpha val="0"/>
                        </a:schemeClr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50" name="Rounded Rectangle 42"/>
                  <p:cNvSpPr/>
                  <p:nvPr/>
                </p:nvSpPr>
                <p:spPr>
                  <a:xfrm rot="9329639">
                    <a:off x="5792408" y="5492910"/>
                    <a:ext cx="2307190" cy="232841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51" name="Rounded Rectangle 109"/>
                  <p:cNvSpPr/>
                  <p:nvPr/>
                </p:nvSpPr>
                <p:spPr>
                  <a:xfrm rot="2700000">
                    <a:off x="5071513" y="3560688"/>
                    <a:ext cx="1458783" cy="236005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52" name="Rounded Rectangle 110"/>
                  <p:cNvSpPr/>
                  <p:nvPr/>
                </p:nvSpPr>
                <p:spPr>
                  <a:xfrm>
                    <a:off x="6149248" y="4085281"/>
                    <a:ext cx="234118" cy="1217123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53" name="Rounded Rectangle 112"/>
                  <p:cNvSpPr/>
                  <p:nvPr/>
                </p:nvSpPr>
                <p:spPr>
                  <a:xfrm>
                    <a:off x="5201450" y="-98799"/>
                    <a:ext cx="236006" cy="3372665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54" name="Rounded Rectangle 113"/>
                  <p:cNvSpPr/>
                  <p:nvPr/>
                </p:nvSpPr>
                <p:spPr>
                  <a:xfrm rot="5400000">
                    <a:off x="5087028" y="5258570"/>
                    <a:ext cx="234000" cy="1616263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softEdge rad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55" name="Rounded Rectangle 114"/>
                  <p:cNvSpPr/>
                  <p:nvPr/>
                </p:nvSpPr>
                <p:spPr>
                  <a:xfrm rot="18855163">
                    <a:off x="3356587" y="3652798"/>
                    <a:ext cx="234605" cy="2881156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alpha val="0"/>
                        </a:schemeClr>
                      </a:gs>
                      <a:gs pos="33000">
                        <a:srgbClr val="0070C0"/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56" name="Rounded Rectangle 115"/>
                  <p:cNvSpPr/>
                  <p:nvPr/>
                </p:nvSpPr>
                <p:spPr>
                  <a:xfrm flipV="1">
                    <a:off x="4869154" y="6119110"/>
                    <a:ext cx="451243" cy="837875"/>
                  </a:xfrm>
                  <a:prstGeom prst="round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905424">
                      <a:defRPr/>
                    </a:pPr>
                    <a:endParaRPr lang="it-IT" sz="1100" dirty="0">
                      <a:solidFill>
                        <a:srgbClr val="0000FF"/>
                      </a:solidFill>
                    </a:endParaRPr>
                  </a:p>
                </p:txBody>
              </p:sp>
            </p:grpSp>
            <p:sp>
              <p:nvSpPr>
                <p:cNvPr id="41" name="Rounded Rectangle 133"/>
                <p:cNvSpPr/>
                <p:nvPr/>
              </p:nvSpPr>
              <p:spPr>
                <a:xfrm rot="2700000">
                  <a:off x="5154825" y="5360858"/>
                  <a:ext cx="837874" cy="234118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it-IT" sz="1100" dirty="0">
                    <a:solidFill>
                      <a:srgbClr val="0000FF"/>
                    </a:solidFill>
                  </a:endParaRPr>
                </a:p>
              </p:txBody>
            </p:sp>
          </p:grpSp>
          <p:grpSp>
            <p:nvGrpSpPr>
              <p:cNvPr id="17" name="Group 75"/>
              <p:cNvGrpSpPr>
                <a:grpSpLocks/>
              </p:cNvGrpSpPr>
              <p:nvPr/>
            </p:nvGrpSpPr>
            <p:grpSpPr bwMode="auto">
              <a:xfrm>
                <a:off x="1491810" y="449487"/>
                <a:ext cx="6740331" cy="6267974"/>
                <a:chOff x="1491810" y="449487"/>
                <a:chExt cx="6740331" cy="6267974"/>
              </a:xfrm>
            </p:grpSpPr>
            <p:sp>
              <p:nvSpPr>
                <p:cNvPr id="29965" name="TextBox 170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634761" y="740874"/>
                  <a:ext cx="857307" cy="274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th-TH" altLang="th-TH" sz="900" dirty="0">
                      <a:solidFill>
                        <a:srgbClr val="0000FF"/>
                      </a:solidFill>
                      <a:latin typeface="Tahoma" pitchFamily="34" charset="0"/>
                      <a:ea typeface="MS PGothic" pitchFamily="34" charset="-128"/>
                      <a:cs typeface="Tahoma" pitchFamily="34" charset="0"/>
                    </a:rPr>
                    <a:t>น. ยม</a:t>
                  </a:r>
                </a:p>
              </p:txBody>
            </p:sp>
            <p:sp>
              <p:nvSpPr>
                <p:cNvPr id="36" name="TextBox 171"/>
                <p:cNvSpPr txBox="1">
                  <a:spLocks noChangeArrowheads="1"/>
                </p:cNvSpPr>
                <p:nvPr/>
              </p:nvSpPr>
              <p:spPr bwMode="auto">
                <a:xfrm rot="20201681">
                  <a:off x="6111854" y="5478974"/>
                  <a:ext cx="859062" cy="290687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>
                  <a:spAutoFit/>
                </a:bodyPr>
                <a:lstStyle>
                  <a:lvl1pPr defTabSz="912813"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defTabSz="912813"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defTabSz="912813"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defTabSz="912813"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defTabSz="912813"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th-TH" altLang="th-TH" sz="1100" dirty="0">
                      <a:solidFill>
                        <a:srgbClr val="0000FF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  <a:cs typeface="Tahoma" panose="020B0604030504040204" pitchFamily="34" charset="0"/>
                    </a:rPr>
                    <a:t>น. น่าน</a:t>
                  </a:r>
                </a:p>
              </p:txBody>
            </p:sp>
            <p:sp>
              <p:nvSpPr>
                <p:cNvPr id="37" name="TextBox 172"/>
                <p:cNvSpPr txBox="1">
                  <a:spLocks noChangeArrowheads="1"/>
                </p:cNvSpPr>
                <p:nvPr/>
              </p:nvSpPr>
              <p:spPr bwMode="auto">
                <a:xfrm rot="2576625">
                  <a:off x="1491810" y="4851011"/>
                  <a:ext cx="857171" cy="290687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>
                  <a:spAutoFit/>
                </a:bodyPr>
                <a:lstStyle>
                  <a:lvl1pPr defTabSz="912813"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defTabSz="912813"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defTabSz="912813"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defTabSz="912813"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defTabSz="912813"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th-TH" altLang="th-TH" sz="1100" dirty="0">
                      <a:solidFill>
                        <a:srgbClr val="0000FF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  <a:cs typeface="Tahoma" panose="020B0604030504040204" pitchFamily="34" charset="0"/>
                    </a:rPr>
                    <a:t>น. </a:t>
                  </a:r>
                  <a:r>
                    <a:rPr lang="th-TH" altLang="th-TH" sz="1100" dirty="0" err="1">
                      <a:solidFill>
                        <a:srgbClr val="0000FF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  <a:cs typeface="Tahoma" panose="020B0604030504040204" pitchFamily="34" charset="0"/>
                    </a:rPr>
                    <a:t>ปิง</a:t>
                  </a:r>
                  <a:endParaRPr lang="th-TH" altLang="th-TH" sz="1100" dirty="0">
                    <a:solidFill>
                      <a:srgbClr val="0000FF"/>
                    </a:solidFill>
                    <a:latin typeface="Tahoma" panose="020B0604030504040204" pitchFamily="34" charset="0"/>
                    <a:ea typeface="MS PGothic" panose="020B0600070205080204" pitchFamily="34" charset="-128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9968" name="TextBox 173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7483542" y="2809112"/>
                  <a:ext cx="1222666" cy="2745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th-TH" altLang="th-TH" sz="900" dirty="0">
                      <a:solidFill>
                        <a:srgbClr val="0000FF"/>
                      </a:solidFill>
                      <a:latin typeface="Tahoma" pitchFamily="34" charset="0"/>
                      <a:ea typeface="MS PGothic" pitchFamily="34" charset="-128"/>
                      <a:cs typeface="Tahoma" pitchFamily="34" charset="0"/>
                    </a:rPr>
                    <a:t>น.แควน้อย</a:t>
                  </a:r>
                </a:p>
              </p:txBody>
            </p:sp>
            <p:sp>
              <p:nvSpPr>
                <p:cNvPr id="29969" name="TextBox 174"/>
                <p:cNvSpPr txBox="1">
                  <a:spLocks noChangeArrowheads="1"/>
                </p:cNvSpPr>
                <p:nvPr/>
              </p:nvSpPr>
              <p:spPr bwMode="auto">
                <a:xfrm>
                  <a:off x="2500356" y="6460973"/>
                  <a:ext cx="1565395" cy="256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th-TH" altLang="th-TH" sz="900" dirty="0">
                      <a:solidFill>
                        <a:srgbClr val="0000FF"/>
                      </a:solidFill>
                      <a:latin typeface="Tahoma" pitchFamily="34" charset="0"/>
                      <a:ea typeface="MS PGothic" pitchFamily="34" charset="-128"/>
                      <a:cs typeface="Tahoma" pitchFamily="34" charset="0"/>
                    </a:rPr>
                    <a:t>น. เจ้าพระยา</a:t>
                  </a:r>
                </a:p>
              </p:txBody>
            </p:sp>
          </p:grpSp>
        </p:grpSp>
        <p:grpSp>
          <p:nvGrpSpPr>
            <p:cNvPr id="18" name="Group 254"/>
            <p:cNvGrpSpPr>
              <a:grpSpLocks/>
            </p:cNvGrpSpPr>
            <p:nvPr/>
          </p:nvGrpSpPr>
          <p:grpSpPr bwMode="auto">
            <a:xfrm>
              <a:off x="3819526" y="-406400"/>
              <a:ext cx="6389688" cy="7621588"/>
              <a:chOff x="1564289" y="-407180"/>
              <a:chExt cx="6389533" cy="7622896"/>
            </a:xfrm>
          </p:grpSpPr>
          <p:grpSp>
            <p:nvGrpSpPr>
              <p:cNvPr id="19" name="Group 253"/>
              <p:cNvGrpSpPr>
                <a:grpSpLocks/>
              </p:cNvGrpSpPr>
              <p:nvPr/>
            </p:nvGrpSpPr>
            <p:grpSpPr bwMode="auto">
              <a:xfrm>
                <a:off x="1564289" y="-407180"/>
                <a:ext cx="6389535" cy="7622896"/>
                <a:chOff x="1566711" y="-407180"/>
                <a:chExt cx="6389535" cy="7622896"/>
              </a:xfrm>
            </p:grpSpPr>
            <p:grpSp>
              <p:nvGrpSpPr>
                <p:cNvPr id="20" name="Group 179"/>
                <p:cNvGrpSpPr>
                  <a:grpSpLocks/>
                </p:cNvGrpSpPr>
                <p:nvPr/>
              </p:nvGrpSpPr>
              <p:grpSpPr bwMode="auto">
                <a:xfrm>
                  <a:off x="4322103" y="-407180"/>
                  <a:ext cx="144000" cy="3600400"/>
                  <a:chOff x="4295977" y="-531440"/>
                  <a:chExt cx="203140" cy="3600400"/>
                </a:xfrm>
              </p:grpSpPr>
              <p:grpSp>
                <p:nvGrpSpPr>
                  <p:cNvPr id="21" name="Group 25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746448" y="1144281"/>
                    <a:ext cx="1296145" cy="189021"/>
                    <a:chOff x="2508836" y="1636417"/>
                    <a:chExt cx="3359308" cy="128588"/>
                  </a:xfrm>
                </p:grpSpPr>
                <p:pic>
                  <p:nvPicPr>
                    <p:cNvPr id="29961" name="Picture 26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508836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9962" name="Picture 27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63137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2" name="Group 135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742415" y="2326377"/>
                    <a:ext cx="1296145" cy="189021"/>
                    <a:chOff x="2508836" y="1636417"/>
                    <a:chExt cx="3359308" cy="128588"/>
                  </a:xfrm>
                </p:grpSpPr>
                <p:pic>
                  <p:nvPicPr>
                    <p:cNvPr id="29959" name="Picture 136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508836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9960" name="Picture 137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63137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23" name="Group 176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756534" y="22122"/>
                    <a:ext cx="1296145" cy="189021"/>
                    <a:chOff x="2508836" y="1636417"/>
                    <a:chExt cx="3359308" cy="128588"/>
                  </a:xfrm>
                </p:grpSpPr>
                <p:pic>
                  <p:nvPicPr>
                    <p:cNvPr id="29957" name="Picture 177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508836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9958" name="Picture 178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63137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grpSp>
              <p:nvGrpSpPr>
                <p:cNvPr id="24" name="Group 190"/>
                <p:cNvGrpSpPr>
                  <a:grpSpLocks/>
                </p:cNvGrpSpPr>
                <p:nvPr/>
              </p:nvGrpSpPr>
              <p:grpSpPr bwMode="auto">
                <a:xfrm>
                  <a:off x="6561644" y="1389084"/>
                  <a:ext cx="150535" cy="2478241"/>
                  <a:chOff x="6568486" y="1526823"/>
                  <a:chExt cx="136850" cy="2478241"/>
                </a:xfrm>
              </p:grpSpPr>
              <p:grpSp>
                <p:nvGrpSpPr>
                  <p:cNvPr id="32" name="Group 181"/>
                  <p:cNvGrpSpPr>
                    <a:grpSpLocks/>
                  </p:cNvGrpSpPr>
                  <p:nvPr/>
                </p:nvGrpSpPr>
                <p:grpSpPr bwMode="auto">
                  <a:xfrm rot="5400000">
                    <a:off x="5990268" y="2107900"/>
                    <a:ext cx="1296145" cy="133991"/>
                    <a:chOff x="2508836" y="1636417"/>
                    <a:chExt cx="3359308" cy="128588"/>
                  </a:xfrm>
                </p:grpSpPr>
                <p:pic>
                  <p:nvPicPr>
                    <p:cNvPr id="29952" name="Picture 188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508836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9953" name="Picture 189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63137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3" name="Group 182"/>
                  <p:cNvGrpSpPr>
                    <a:grpSpLocks/>
                  </p:cNvGrpSpPr>
                  <p:nvPr/>
                </p:nvGrpSpPr>
                <p:grpSpPr bwMode="auto">
                  <a:xfrm rot="5400000">
                    <a:off x="5987409" y="3289996"/>
                    <a:ext cx="1296145" cy="133991"/>
                    <a:chOff x="2508836" y="1636417"/>
                    <a:chExt cx="3359308" cy="128588"/>
                  </a:xfrm>
                </p:grpSpPr>
                <p:pic>
                  <p:nvPicPr>
                    <p:cNvPr id="29950" name="Picture 186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508836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9951" name="Picture 187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63137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grpSp>
              <p:nvGrpSpPr>
                <p:cNvPr id="34" name="Group 204"/>
                <p:cNvGrpSpPr>
                  <a:grpSpLocks/>
                </p:cNvGrpSpPr>
                <p:nvPr/>
              </p:nvGrpSpPr>
              <p:grpSpPr bwMode="auto">
                <a:xfrm>
                  <a:off x="1566711" y="4709508"/>
                  <a:ext cx="2139790" cy="962014"/>
                  <a:chOff x="1576985" y="4723987"/>
                  <a:chExt cx="2139790" cy="962014"/>
                </a:xfrm>
              </p:grpSpPr>
              <p:grpSp>
                <p:nvGrpSpPr>
                  <p:cNvPr id="35" name="Group 192"/>
                  <p:cNvGrpSpPr>
                    <a:grpSpLocks/>
                  </p:cNvGrpSpPr>
                  <p:nvPr/>
                </p:nvGrpSpPr>
                <p:grpSpPr bwMode="auto">
                  <a:xfrm rot="2659561">
                    <a:off x="1576985" y="4723987"/>
                    <a:ext cx="1296145" cy="133991"/>
                    <a:chOff x="2508836" y="1636417"/>
                    <a:chExt cx="3359308" cy="128588"/>
                  </a:xfrm>
                </p:grpSpPr>
                <p:pic>
                  <p:nvPicPr>
                    <p:cNvPr id="29946" name="Picture 199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508836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9947" name="Picture 200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63137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grpSp>
                <p:nvGrpSpPr>
                  <p:cNvPr id="38" name="Group 193"/>
                  <p:cNvGrpSpPr>
                    <a:grpSpLocks/>
                  </p:cNvGrpSpPr>
                  <p:nvPr/>
                </p:nvGrpSpPr>
                <p:grpSpPr bwMode="auto">
                  <a:xfrm rot="2659561">
                    <a:off x="2420630" y="5552010"/>
                    <a:ext cx="1296145" cy="133991"/>
                    <a:chOff x="2508836" y="1636417"/>
                    <a:chExt cx="3359308" cy="128588"/>
                  </a:xfrm>
                </p:grpSpPr>
                <p:pic>
                  <p:nvPicPr>
                    <p:cNvPr id="29944" name="Picture 197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508836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9945" name="Picture 198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63137" y="1636417"/>
                      <a:ext cx="1905007" cy="1285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grpSp>
              <p:nvGrpSpPr>
                <p:cNvPr id="39" name="Group 194"/>
                <p:cNvGrpSpPr>
                  <a:grpSpLocks/>
                </p:cNvGrpSpPr>
                <p:nvPr/>
              </p:nvGrpSpPr>
              <p:grpSpPr bwMode="auto">
                <a:xfrm rot="5400000">
                  <a:off x="6415829" y="4486074"/>
                  <a:ext cx="1178317" cy="147390"/>
                  <a:chOff x="2508836" y="1636417"/>
                  <a:chExt cx="3359308" cy="128588"/>
                </a:xfrm>
              </p:grpSpPr>
              <p:pic>
                <p:nvPicPr>
                  <p:cNvPr id="29940" name="Picture 195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08836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9941" name="Picture 196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3137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40" name="Group 201"/>
                <p:cNvGrpSpPr>
                  <a:grpSpLocks/>
                </p:cNvGrpSpPr>
                <p:nvPr/>
              </p:nvGrpSpPr>
              <p:grpSpPr bwMode="auto">
                <a:xfrm rot="5400000">
                  <a:off x="4738847" y="4632250"/>
                  <a:ext cx="1178314" cy="133991"/>
                  <a:chOff x="2508836" y="1636417"/>
                  <a:chExt cx="3359308" cy="128588"/>
                </a:xfrm>
              </p:grpSpPr>
              <p:pic>
                <p:nvPicPr>
                  <p:cNvPr id="29938" name="Picture 202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08836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9939" name="Picture 203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3137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57" name="Group 222"/>
                <p:cNvGrpSpPr>
                  <a:grpSpLocks/>
                </p:cNvGrpSpPr>
                <p:nvPr/>
              </p:nvGrpSpPr>
              <p:grpSpPr bwMode="auto">
                <a:xfrm rot="9288447">
                  <a:off x="5887598" y="5312513"/>
                  <a:ext cx="1178317" cy="147390"/>
                  <a:chOff x="2508836" y="1636417"/>
                  <a:chExt cx="3359308" cy="128588"/>
                </a:xfrm>
              </p:grpSpPr>
              <p:pic>
                <p:nvPicPr>
                  <p:cNvPr id="29936" name="Picture 223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08836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9937" name="Picture 22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3137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58" name="Group 225"/>
                <p:cNvGrpSpPr>
                  <a:grpSpLocks/>
                </p:cNvGrpSpPr>
                <p:nvPr/>
              </p:nvGrpSpPr>
              <p:grpSpPr bwMode="auto">
                <a:xfrm rot="9288447">
                  <a:off x="4947487" y="5757250"/>
                  <a:ext cx="1178317" cy="147390"/>
                  <a:chOff x="2508836" y="1636417"/>
                  <a:chExt cx="3359308" cy="128588"/>
                </a:xfrm>
              </p:grpSpPr>
              <p:pic>
                <p:nvPicPr>
                  <p:cNvPr id="29934" name="Picture 226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08836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9935" name="Picture 227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3137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59" name="Group 228"/>
                <p:cNvGrpSpPr>
                  <a:grpSpLocks/>
                </p:cNvGrpSpPr>
                <p:nvPr/>
              </p:nvGrpSpPr>
              <p:grpSpPr bwMode="auto">
                <a:xfrm rot="5400000">
                  <a:off x="7306182" y="2627490"/>
                  <a:ext cx="1178317" cy="121810"/>
                  <a:chOff x="2508836" y="1636417"/>
                  <a:chExt cx="3359308" cy="128588"/>
                </a:xfrm>
              </p:grpSpPr>
              <p:pic>
                <p:nvPicPr>
                  <p:cNvPr id="29932" name="Picture 229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08836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9933" name="Picture 230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3137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60" name="Group 231"/>
                <p:cNvGrpSpPr>
                  <a:grpSpLocks/>
                </p:cNvGrpSpPr>
                <p:nvPr/>
              </p:nvGrpSpPr>
              <p:grpSpPr bwMode="auto">
                <a:xfrm rot="2629918">
                  <a:off x="4139130" y="3597935"/>
                  <a:ext cx="1425762" cy="133991"/>
                  <a:chOff x="2508836" y="1636417"/>
                  <a:chExt cx="3359307" cy="128590"/>
                </a:xfrm>
              </p:grpSpPr>
              <p:pic>
                <p:nvPicPr>
                  <p:cNvPr id="29930" name="Picture 232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08836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9931" name="Picture 233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3136" y="1636419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61" name="Group 234"/>
                <p:cNvGrpSpPr>
                  <a:grpSpLocks/>
                </p:cNvGrpSpPr>
                <p:nvPr/>
              </p:nvGrpSpPr>
              <p:grpSpPr bwMode="auto">
                <a:xfrm rot="5400000">
                  <a:off x="6569332" y="282890"/>
                  <a:ext cx="973815" cy="121810"/>
                  <a:chOff x="2508836" y="1636417"/>
                  <a:chExt cx="3359308" cy="128588"/>
                </a:xfrm>
              </p:grpSpPr>
              <p:pic>
                <p:nvPicPr>
                  <p:cNvPr id="29928" name="Picture 235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08836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9929" name="Picture 236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3137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62" name="Group 237"/>
                <p:cNvGrpSpPr>
                  <a:grpSpLocks/>
                </p:cNvGrpSpPr>
                <p:nvPr/>
              </p:nvGrpSpPr>
              <p:grpSpPr bwMode="auto">
                <a:xfrm rot="10800000">
                  <a:off x="6718792" y="3218922"/>
                  <a:ext cx="1178317" cy="121810"/>
                  <a:chOff x="2508836" y="1636417"/>
                  <a:chExt cx="3359308" cy="128588"/>
                </a:xfrm>
              </p:grpSpPr>
              <p:pic>
                <p:nvPicPr>
                  <p:cNvPr id="29926" name="Picture 238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08836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9927" name="Picture 239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3137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63" name="Group 240"/>
                <p:cNvGrpSpPr>
                  <a:grpSpLocks/>
                </p:cNvGrpSpPr>
                <p:nvPr/>
              </p:nvGrpSpPr>
              <p:grpSpPr bwMode="auto">
                <a:xfrm rot="5400000">
                  <a:off x="3545783" y="6482948"/>
                  <a:ext cx="1178314" cy="287221"/>
                  <a:chOff x="2508836" y="1636417"/>
                  <a:chExt cx="3359308" cy="128588"/>
                </a:xfrm>
              </p:grpSpPr>
              <p:pic>
                <p:nvPicPr>
                  <p:cNvPr id="29924" name="Picture 241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08836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9925" name="Picture 242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63137" y="1636417"/>
                    <a:ext cx="1905007" cy="1285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96" name="Group 243"/>
                <p:cNvGrpSpPr>
                  <a:grpSpLocks/>
                </p:cNvGrpSpPr>
                <p:nvPr/>
              </p:nvGrpSpPr>
              <p:grpSpPr bwMode="auto">
                <a:xfrm rot="10800000">
                  <a:off x="4044358" y="5965976"/>
                  <a:ext cx="1076437" cy="196177"/>
                  <a:chOff x="2308811" y="1622915"/>
                  <a:chExt cx="4084649" cy="155593"/>
                </a:xfrm>
              </p:grpSpPr>
              <p:pic>
                <p:nvPicPr>
                  <p:cNvPr id="29922" name="Picture 24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08811" y="1622915"/>
                    <a:ext cx="2305057" cy="15559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9923" name="Picture 245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88403" y="1622916"/>
                    <a:ext cx="2305057" cy="1555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29918" name="Picture 24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5523" y="5972095"/>
                  <a:ext cx="552236" cy="1783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919" name="Picture 249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743021">
                  <a:off x="5245399" y="5332316"/>
                  <a:ext cx="552236" cy="1783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920" name="Picture 25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6360227" y="1051730"/>
                  <a:ext cx="552236" cy="1783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921" name="Picture 251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6613326" y="772812"/>
                  <a:ext cx="502033" cy="1621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9904" name="Picture 25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72015">
                <a:off x="6561216" y="3853846"/>
                <a:ext cx="502033" cy="1621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7" name="Group 265"/>
            <p:cNvGrpSpPr>
              <a:grpSpLocks/>
            </p:cNvGrpSpPr>
            <p:nvPr/>
          </p:nvGrpSpPr>
          <p:grpSpPr bwMode="auto">
            <a:xfrm>
              <a:off x="4883150" y="752478"/>
              <a:ext cx="5511797" cy="5689883"/>
              <a:chOff x="2628102" y="752035"/>
              <a:chExt cx="5511045" cy="5690529"/>
            </a:xfrm>
          </p:grpSpPr>
          <p:pic>
            <p:nvPicPr>
              <p:cNvPr id="119" name="Picture 117"/>
              <p:cNvPicPr>
                <a:picLocks noChangeAspect="1"/>
              </p:cNvPicPr>
              <p:nvPr/>
            </p:nvPicPr>
            <p:blipFill>
              <a:blip r:embed="rId13" cstate="print">
                <a:extLst/>
              </a:blip>
              <a:stretch>
                <a:fillRect/>
              </a:stretch>
            </p:blipFill>
            <p:spPr>
              <a:xfrm>
                <a:off x="6812558" y="3379370"/>
                <a:ext cx="234000" cy="234000"/>
              </a:xfrm>
              <a:prstGeom prst="rect">
                <a:avLst/>
              </a:prstGeom>
              <a:effectLst>
                <a:glow rad="63500">
                  <a:schemeClr val="tx1">
                    <a:alpha val="34000"/>
                  </a:schemeClr>
                </a:glow>
              </a:effectLst>
            </p:spPr>
          </p:pic>
          <p:pic>
            <p:nvPicPr>
              <p:cNvPr id="120" name="Picture 121"/>
              <p:cNvPicPr>
                <a:picLocks noChangeAspect="1"/>
              </p:cNvPicPr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6840272" y="2642300"/>
                <a:ext cx="144000" cy="144000"/>
              </a:xfrm>
              <a:prstGeom prst="rect">
                <a:avLst/>
              </a:prstGeom>
              <a:effectLst>
                <a:glow rad="63500">
                  <a:schemeClr val="tx1">
                    <a:alpha val="33000"/>
                  </a:schemeClr>
                </a:glow>
              </a:effectLst>
            </p:spPr>
          </p:pic>
          <p:pic>
            <p:nvPicPr>
              <p:cNvPr id="121" name="Picture 166"/>
              <p:cNvPicPr>
                <a:picLocks noChangeAspect="1"/>
              </p:cNvPicPr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6791866" y="1530079"/>
                <a:ext cx="144000" cy="144000"/>
              </a:xfrm>
              <a:prstGeom prst="rect">
                <a:avLst/>
              </a:prstGeom>
              <a:effectLst>
                <a:glow rad="63500">
                  <a:schemeClr val="tx1">
                    <a:alpha val="33000"/>
                  </a:schemeClr>
                </a:glow>
              </a:effectLst>
            </p:spPr>
          </p:pic>
          <p:pic>
            <p:nvPicPr>
              <p:cNvPr id="122" name="Picture 17"/>
              <p:cNvPicPr>
                <a:picLocks noChangeAspect="1"/>
              </p:cNvPicPr>
              <p:nvPr/>
            </p:nvPicPr>
            <p:blipFill>
              <a:blip r:embed="rId13" cstate="print">
                <a:extLst/>
              </a:blip>
              <a:stretch>
                <a:fillRect/>
              </a:stretch>
            </p:blipFill>
            <p:spPr>
              <a:xfrm>
                <a:off x="4631922" y="2420888"/>
                <a:ext cx="234000" cy="234000"/>
              </a:xfrm>
              <a:prstGeom prst="rect">
                <a:avLst/>
              </a:prstGeom>
              <a:effectLst>
                <a:glow rad="63500">
                  <a:schemeClr val="tx1">
                    <a:alpha val="34000"/>
                  </a:schemeClr>
                </a:glow>
              </a:effectLst>
            </p:spPr>
          </p:pic>
          <p:sp>
            <p:nvSpPr>
              <p:cNvPr id="29877" name="TextBox 19"/>
              <p:cNvSpPr txBox="1">
                <a:spLocks noChangeArrowheads="1"/>
              </p:cNvSpPr>
              <p:nvPr/>
            </p:nvSpPr>
            <p:spPr bwMode="auto">
              <a:xfrm>
                <a:off x="4372601" y="2667174"/>
                <a:ext cx="853107" cy="205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600" b="1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สุโขทัย</a:t>
                </a:r>
              </a:p>
            </p:txBody>
          </p:sp>
          <p:pic>
            <p:nvPicPr>
              <p:cNvPr id="124" name="Picture 118"/>
              <p:cNvPicPr>
                <a:picLocks noChangeAspect="1"/>
              </p:cNvPicPr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4788518" y="1820774"/>
                <a:ext cx="144000" cy="144000"/>
              </a:xfrm>
              <a:prstGeom prst="rect">
                <a:avLst/>
              </a:prstGeom>
              <a:effectLst>
                <a:glow rad="63500">
                  <a:schemeClr val="tx1">
                    <a:alpha val="33000"/>
                  </a:schemeClr>
                </a:glow>
              </a:effectLst>
            </p:spPr>
          </p:pic>
          <p:pic>
            <p:nvPicPr>
              <p:cNvPr id="125" name="Picture 119"/>
              <p:cNvPicPr>
                <a:picLocks noChangeAspect="1"/>
              </p:cNvPicPr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4692011" y="884568"/>
                <a:ext cx="144000" cy="144000"/>
              </a:xfrm>
              <a:prstGeom prst="rect">
                <a:avLst/>
              </a:prstGeom>
              <a:effectLst>
                <a:glow rad="63500">
                  <a:schemeClr val="tx1">
                    <a:alpha val="33000"/>
                  </a:schemeClr>
                </a:glow>
              </a:effectLst>
            </p:spPr>
          </p:pic>
          <p:pic>
            <p:nvPicPr>
              <p:cNvPr id="126" name="Picture 120"/>
              <p:cNvPicPr>
                <a:picLocks noChangeAspect="1"/>
              </p:cNvPicPr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6824536" y="2014629"/>
                <a:ext cx="144000" cy="144000"/>
              </a:xfrm>
              <a:prstGeom prst="rect">
                <a:avLst/>
              </a:prstGeom>
              <a:effectLst>
                <a:glow rad="63500">
                  <a:schemeClr val="tx1">
                    <a:alpha val="33000"/>
                  </a:schemeClr>
                </a:glow>
              </a:effectLst>
            </p:spPr>
          </p:pic>
          <p:pic>
            <p:nvPicPr>
              <p:cNvPr id="127" name="Picture 122"/>
              <p:cNvPicPr>
                <a:picLocks noChangeAspect="1"/>
              </p:cNvPicPr>
              <p:nvPr/>
            </p:nvPicPr>
            <p:blipFill>
              <a:blip r:embed="rId13" cstate="print">
                <a:extLst/>
              </a:blip>
              <a:stretch>
                <a:fillRect/>
              </a:stretch>
            </p:blipFill>
            <p:spPr>
              <a:xfrm>
                <a:off x="6568327" y="4509120"/>
                <a:ext cx="234000" cy="234000"/>
              </a:xfrm>
              <a:prstGeom prst="rect">
                <a:avLst/>
              </a:prstGeom>
              <a:effectLst>
                <a:glow rad="63500">
                  <a:schemeClr val="tx1">
                    <a:alpha val="34000"/>
                  </a:schemeClr>
                </a:glow>
              </a:effectLst>
            </p:spPr>
          </p:pic>
          <p:pic>
            <p:nvPicPr>
              <p:cNvPr id="128" name="Picture 123"/>
              <p:cNvPicPr>
                <a:picLocks noChangeAspect="1"/>
              </p:cNvPicPr>
              <p:nvPr/>
            </p:nvPicPr>
            <p:blipFill>
              <a:blip r:embed="rId13" cstate="print">
                <a:extLst/>
              </a:blip>
              <a:stretch>
                <a:fillRect/>
              </a:stretch>
            </p:blipFill>
            <p:spPr>
              <a:xfrm>
                <a:off x="3574620" y="6201750"/>
                <a:ext cx="234000" cy="234000"/>
              </a:xfrm>
              <a:prstGeom prst="rect">
                <a:avLst/>
              </a:prstGeom>
              <a:effectLst>
                <a:glow rad="63500">
                  <a:schemeClr val="tx1">
                    <a:alpha val="34000"/>
                  </a:schemeClr>
                </a:glow>
              </a:effectLst>
            </p:spPr>
          </p:pic>
          <p:pic>
            <p:nvPicPr>
              <p:cNvPr id="129" name="Picture 125"/>
              <p:cNvPicPr>
                <a:picLocks noChangeAspect="1"/>
              </p:cNvPicPr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7170508" y="4949597"/>
                <a:ext cx="144000" cy="144000"/>
              </a:xfrm>
              <a:prstGeom prst="rect">
                <a:avLst/>
              </a:prstGeom>
              <a:effectLst>
                <a:glow rad="63500">
                  <a:schemeClr val="tx1">
                    <a:alpha val="33000"/>
                  </a:schemeClr>
                </a:glow>
              </a:effectLst>
            </p:spPr>
          </p:pic>
          <p:pic>
            <p:nvPicPr>
              <p:cNvPr id="130" name="Picture 126"/>
              <p:cNvPicPr>
                <a:picLocks noChangeAspect="1"/>
              </p:cNvPicPr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5652120" y="5971236"/>
                <a:ext cx="144000" cy="144000"/>
              </a:xfrm>
              <a:prstGeom prst="rect">
                <a:avLst/>
              </a:prstGeom>
              <a:effectLst>
                <a:glow rad="63500">
                  <a:schemeClr val="tx1">
                    <a:alpha val="33000"/>
                  </a:schemeClr>
                </a:glow>
              </a:effectLst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4658076" y="3883004"/>
                <a:ext cx="144000" cy="144000"/>
              </a:xfrm>
              <a:prstGeom prst="rect">
                <a:avLst/>
              </a:prstGeom>
              <a:effectLst>
                <a:glow rad="63500">
                  <a:schemeClr val="tx1">
                    <a:alpha val="33000"/>
                  </a:schemeClr>
                </a:glow>
              </a:effectLst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5565900" y="4473400"/>
                <a:ext cx="144000" cy="144000"/>
              </a:xfrm>
              <a:prstGeom prst="rect">
                <a:avLst/>
              </a:prstGeom>
              <a:effectLst>
                <a:glow rad="63500">
                  <a:schemeClr val="tx1">
                    <a:alpha val="33000"/>
                  </a:schemeClr>
                </a:glow>
              </a:effectLst>
            </p:spPr>
          </p:pic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14" cstate="print">
                <a:extLst/>
              </a:blip>
              <a:stretch>
                <a:fillRect/>
              </a:stretch>
            </p:blipFill>
            <p:spPr>
              <a:xfrm>
                <a:off x="5688144" y="5019056"/>
                <a:ext cx="144000" cy="144000"/>
              </a:xfrm>
              <a:prstGeom prst="rect">
                <a:avLst/>
              </a:prstGeom>
              <a:effectLst>
                <a:glow rad="63500">
                  <a:schemeClr val="tx1">
                    <a:alpha val="33000"/>
                  </a:schemeClr>
                </a:glow>
              </a:effectLst>
            </p:spPr>
          </p:pic>
          <p:pic>
            <p:nvPicPr>
              <p:cNvPr id="134" name="Picture 124"/>
              <p:cNvPicPr>
                <a:picLocks noChangeAspect="1"/>
              </p:cNvPicPr>
              <p:nvPr/>
            </p:nvPicPr>
            <p:blipFill>
              <a:blip r:embed="rId13" cstate="print">
                <a:extLst/>
              </a:blip>
              <a:stretch>
                <a:fillRect/>
              </a:stretch>
            </p:blipFill>
            <p:spPr>
              <a:xfrm>
                <a:off x="6170670" y="752035"/>
                <a:ext cx="234000" cy="234000"/>
              </a:xfrm>
              <a:prstGeom prst="rect">
                <a:avLst/>
              </a:prstGeom>
              <a:effectLst>
                <a:glow rad="63500">
                  <a:schemeClr val="tx1">
                    <a:alpha val="34000"/>
                  </a:schemeClr>
                </a:glow>
              </a:effectLst>
            </p:spPr>
          </p:pic>
          <p:sp>
            <p:nvSpPr>
              <p:cNvPr id="29889" name="TextBox 153"/>
              <p:cNvSpPr txBox="1">
                <a:spLocks noChangeArrowheads="1"/>
              </p:cNvSpPr>
              <p:nvPr/>
            </p:nvSpPr>
            <p:spPr bwMode="auto">
              <a:xfrm>
                <a:off x="5735116" y="1007888"/>
                <a:ext cx="853107" cy="205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600" b="1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อุตรดิตถ์</a:t>
                </a:r>
              </a:p>
            </p:txBody>
          </p:sp>
          <p:sp>
            <p:nvSpPr>
              <p:cNvPr id="29890" name="TextBox 154"/>
              <p:cNvSpPr txBox="1">
                <a:spLocks noChangeArrowheads="1"/>
              </p:cNvSpPr>
              <p:nvPr/>
            </p:nvSpPr>
            <p:spPr bwMode="auto">
              <a:xfrm>
                <a:off x="6998009" y="3412293"/>
                <a:ext cx="853107" cy="205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600" b="1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พิษณุโลก</a:t>
                </a:r>
              </a:p>
            </p:txBody>
          </p:sp>
          <p:sp>
            <p:nvSpPr>
              <p:cNvPr id="29891" name="TextBox 155"/>
              <p:cNvSpPr txBox="1">
                <a:spLocks noChangeArrowheads="1"/>
              </p:cNvSpPr>
              <p:nvPr/>
            </p:nvSpPr>
            <p:spPr bwMode="auto">
              <a:xfrm>
                <a:off x="6211531" y="4758310"/>
                <a:ext cx="853107" cy="205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600" b="1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พิจิตร</a:t>
                </a:r>
              </a:p>
            </p:txBody>
          </p:sp>
          <p:sp>
            <p:nvSpPr>
              <p:cNvPr id="29892" name="TextBox 156"/>
              <p:cNvSpPr txBox="1">
                <a:spLocks noChangeArrowheads="1"/>
              </p:cNvSpPr>
              <p:nvPr/>
            </p:nvSpPr>
            <p:spPr bwMode="auto">
              <a:xfrm>
                <a:off x="2628102" y="6237313"/>
                <a:ext cx="1086617" cy="205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600" b="1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นครสวรรค์</a:t>
                </a:r>
              </a:p>
            </p:txBody>
          </p:sp>
          <p:sp>
            <p:nvSpPr>
              <p:cNvPr id="29893" name="TextBox 157"/>
              <p:cNvSpPr txBox="1">
                <a:spLocks noChangeArrowheads="1"/>
              </p:cNvSpPr>
              <p:nvPr/>
            </p:nvSpPr>
            <p:spPr bwMode="auto">
              <a:xfrm>
                <a:off x="6961384" y="1995184"/>
                <a:ext cx="479359" cy="188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500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พิชัย</a:t>
                </a:r>
              </a:p>
            </p:txBody>
          </p:sp>
          <p:sp>
            <p:nvSpPr>
              <p:cNvPr id="29894" name="TextBox 158"/>
              <p:cNvSpPr txBox="1">
                <a:spLocks noChangeArrowheads="1"/>
              </p:cNvSpPr>
              <p:nvPr/>
            </p:nvSpPr>
            <p:spPr bwMode="auto">
              <a:xfrm>
                <a:off x="6982017" y="2627078"/>
                <a:ext cx="852372" cy="188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500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พรหมพิราม</a:t>
                </a:r>
              </a:p>
            </p:txBody>
          </p:sp>
          <p:sp>
            <p:nvSpPr>
              <p:cNvPr id="29895" name="TextBox 159"/>
              <p:cNvSpPr txBox="1">
                <a:spLocks noChangeArrowheads="1"/>
              </p:cNvSpPr>
              <p:nvPr/>
            </p:nvSpPr>
            <p:spPr bwMode="auto">
              <a:xfrm>
                <a:off x="4715378" y="820305"/>
                <a:ext cx="853958" cy="188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500" dirty="0" err="1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ศรีสัช</a:t>
                </a:r>
                <a:r>
                  <a:rPr lang="th-TH" altLang="th-TH" sz="500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นาลัย</a:t>
                </a:r>
              </a:p>
            </p:txBody>
          </p:sp>
          <p:sp>
            <p:nvSpPr>
              <p:cNvPr id="29896" name="TextBox 160"/>
              <p:cNvSpPr txBox="1">
                <a:spLocks noChangeArrowheads="1"/>
              </p:cNvSpPr>
              <p:nvPr/>
            </p:nvSpPr>
            <p:spPr bwMode="auto">
              <a:xfrm>
                <a:off x="4428079" y="1912624"/>
                <a:ext cx="852369" cy="188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500" dirty="0" err="1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สวรรค</a:t>
                </a:r>
                <a:r>
                  <a:rPr lang="th-TH" altLang="th-TH" sz="500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โลก</a:t>
                </a:r>
              </a:p>
            </p:txBody>
          </p:sp>
          <p:sp>
            <p:nvSpPr>
              <p:cNvPr id="29897" name="TextBox 162"/>
              <p:cNvSpPr txBox="1">
                <a:spLocks noChangeArrowheads="1"/>
              </p:cNvSpPr>
              <p:nvPr/>
            </p:nvSpPr>
            <p:spPr bwMode="auto">
              <a:xfrm>
                <a:off x="5340768" y="4587853"/>
                <a:ext cx="852372" cy="188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500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สามง่าม</a:t>
                </a:r>
              </a:p>
            </p:txBody>
          </p:sp>
          <p:sp>
            <p:nvSpPr>
              <p:cNvPr id="29898" name="TextBox 163"/>
              <p:cNvSpPr txBox="1">
                <a:spLocks noChangeArrowheads="1"/>
              </p:cNvSpPr>
              <p:nvPr/>
            </p:nvSpPr>
            <p:spPr bwMode="auto">
              <a:xfrm>
                <a:off x="5621718" y="5000647"/>
                <a:ext cx="853958" cy="188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500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โพทะเล</a:t>
                </a:r>
              </a:p>
            </p:txBody>
          </p:sp>
          <p:sp>
            <p:nvSpPr>
              <p:cNvPr id="29899" name="TextBox 164"/>
              <p:cNvSpPr txBox="1">
                <a:spLocks noChangeArrowheads="1"/>
              </p:cNvSpPr>
              <p:nvPr/>
            </p:nvSpPr>
            <p:spPr bwMode="auto">
              <a:xfrm>
                <a:off x="3952596" y="3852581"/>
                <a:ext cx="853107" cy="205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600" b="1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บางระกำ</a:t>
                </a:r>
              </a:p>
            </p:txBody>
          </p:sp>
          <p:sp>
            <p:nvSpPr>
              <p:cNvPr id="29900" name="TextBox 165"/>
              <p:cNvSpPr txBox="1">
                <a:spLocks noChangeArrowheads="1"/>
              </p:cNvSpPr>
              <p:nvPr/>
            </p:nvSpPr>
            <p:spPr bwMode="auto">
              <a:xfrm>
                <a:off x="5659809" y="5942134"/>
                <a:ext cx="692055" cy="188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500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ชุมแสง</a:t>
                </a:r>
              </a:p>
            </p:txBody>
          </p:sp>
          <p:sp>
            <p:nvSpPr>
              <p:cNvPr id="29901" name="TextBox 167"/>
              <p:cNvSpPr txBox="1">
                <a:spLocks noChangeArrowheads="1"/>
              </p:cNvSpPr>
              <p:nvPr/>
            </p:nvSpPr>
            <p:spPr bwMode="auto">
              <a:xfrm>
                <a:off x="6929638" y="1510941"/>
                <a:ext cx="782530" cy="188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500" dirty="0" err="1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ตรอน</a:t>
                </a:r>
                <a:endParaRPr lang="th-TH" altLang="th-TH" sz="500" dirty="0">
                  <a:solidFill>
                    <a:srgbClr val="984807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endParaRPr>
              </a:p>
            </p:txBody>
          </p:sp>
          <p:sp>
            <p:nvSpPr>
              <p:cNvPr id="29902" name="TextBox 161"/>
              <p:cNvSpPr txBox="1">
                <a:spLocks noChangeArrowheads="1"/>
              </p:cNvSpPr>
              <p:nvPr/>
            </p:nvSpPr>
            <p:spPr bwMode="auto">
              <a:xfrm>
                <a:off x="7286775" y="4929199"/>
                <a:ext cx="852372" cy="188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500" dirty="0">
                    <a:solidFill>
                      <a:srgbClr val="984807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บางมูลนาก</a:t>
                </a:r>
              </a:p>
            </p:txBody>
          </p:sp>
        </p:grpSp>
        <p:grpSp>
          <p:nvGrpSpPr>
            <p:cNvPr id="98" name="Group 264"/>
            <p:cNvGrpSpPr>
              <a:grpSpLocks/>
            </p:cNvGrpSpPr>
            <p:nvPr/>
          </p:nvGrpSpPr>
          <p:grpSpPr bwMode="auto">
            <a:xfrm>
              <a:off x="5387976" y="101603"/>
              <a:ext cx="5093718" cy="6669260"/>
              <a:chOff x="3131840" y="102192"/>
              <a:chExt cx="5094074" cy="6668754"/>
            </a:xfrm>
          </p:grpSpPr>
          <p:sp>
            <p:nvSpPr>
              <p:cNvPr id="150" name="TextBox 57"/>
              <p:cNvSpPr txBox="1"/>
              <p:nvPr/>
            </p:nvSpPr>
            <p:spPr>
              <a:xfrm>
                <a:off x="6864609" y="2370957"/>
                <a:ext cx="792994" cy="188110"/>
              </a:xfrm>
              <a:prstGeom prst="rect">
                <a:avLst/>
              </a:prstGeom>
              <a:solidFill>
                <a:schemeClr val="accent4">
                  <a:lumMod val="50000"/>
                  <a:alpha val="50000"/>
                </a:schemeClr>
              </a:solidFill>
              <a:ln w="1270">
                <a:noFill/>
              </a:ln>
            </p:spPr>
            <p:txBody>
              <a:bodyPr>
                <a:spAutoFit/>
              </a:bodyPr>
              <a:lstStyle/>
              <a:p>
                <a:pPr algn="ctr" defTabSz="90542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th-TH" sz="500" dirty="0">
                    <a:solidFill>
                      <a:prstClr val="white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เขื่อนนเรศวร</a:t>
                </a:r>
              </a:p>
            </p:txBody>
          </p:sp>
          <p:pic>
            <p:nvPicPr>
              <p:cNvPr id="29830" name="Picture 67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446422" y="2452559"/>
                <a:ext cx="393084" cy="1747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2" name="TextBox 151"/>
              <p:cNvSpPr txBox="1"/>
              <p:nvPr/>
            </p:nvSpPr>
            <p:spPr>
              <a:xfrm>
                <a:off x="7363062" y="179917"/>
                <a:ext cx="776000" cy="205212"/>
              </a:xfrm>
              <a:prstGeom prst="rect">
                <a:avLst/>
              </a:prstGeom>
              <a:solidFill>
                <a:schemeClr val="accent4">
                  <a:lumMod val="50000"/>
                  <a:alpha val="50000"/>
                </a:schemeClr>
              </a:solidFill>
              <a:ln w="1270">
                <a:noFill/>
              </a:ln>
            </p:spPr>
            <p:txBody>
              <a:bodyPr>
                <a:spAutoFit/>
              </a:bodyPr>
              <a:lstStyle/>
              <a:p>
                <a:pPr algn="ctr" defTabSz="90542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th-TH" sz="600" dirty="0">
                    <a:solidFill>
                      <a:prstClr val="white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เขื่อนสิริ</a:t>
                </a:r>
                <a:r>
                  <a:rPr lang="th-TH" sz="600" dirty="0" err="1">
                    <a:solidFill>
                      <a:prstClr val="white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กิต์</a:t>
                </a:r>
                <a:endParaRPr lang="th-TH" sz="600" dirty="0">
                  <a:solidFill>
                    <a:prstClr val="white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endParaRPr>
              </a:p>
            </p:txBody>
          </p:sp>
          <p:grpSp>
            <p:nvGrpSpPr>
              <p:cNvPr id="99" name="Group 44"/>
              <p:cNvGrpSpPr>
                <a:grpSpLocks/>
              </p:cNvGrpSpPr>
              <p:nvPr/>
            </p:nvGrpSpPr>
            <p:grpSpPr bwMode="auto">
              <a:xfrm>
                <a:off x="6877518" y="102192"/>
                <a:ext cx="1192617" cy="2393217"/>
                <a:chOff x="6855558" y="45858"/>
                <a:chExt cx="1192617" cy="2393217"/>
              </a:xfrm>
            </p:grpSpPr>
            <p:pic>
              <p:nvPicPr>
                <p:cNvPr id="29871" name="Picture 116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55558" y="45858"/>
                  <a:ext cx="439839" cy="3606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872" name="Picture 81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83639" y="2140155"/>
                  <a:ext cx="364536" cy="2989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54" name="TextBox 153"/>
              <p:cNvSpPr txBox="1"/>
              <p:nvPr/>
            </p:nvSpPr>
            <p:spPr>
              <a:xfrm>
                <a:off x="7363062" y="1931690"/>
                <a:ext cx="862852" cy="188110"/>
              </a:xfrm>
              <a:prstGeom prst="rect">
                <a:avLst/>
              </a:prstGeom>
              <a:solidFill>
                <a:schemeClr val="accent4">
                  <a:lumMod val="50000"/>
                  <a:alpha val="50000"/>
                </a:schemeClr>
              </a:solidFill>
              <a:ln w="1270">
                <a:noFill/>
              </a:ln>
            </p:spPr>
            <p:txBody>
              <a:bodyPr>
                <a:spAutoFit/>
              </a:bodyPr>
              <a:lstStyle/>
              <a:p>
                <a:pPr algn="ctr" defTabSz="90542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th-TH" sz="500" dirty="0">
                    <a:solidFill>
                      <a:prstClr val="white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เขื่อนแควน้อย</a:t>
                </a:r>
              </a:p>
            </p:txBody>
          </p:sp>
          <p:grpSp>
            <p:nvGrpSpPr>
              <p:cNvPr id="100" name="Group 263"/>
              <p:cNvGrpSpPr>
                <a:grpSpLocks/>
              </p:cNvGrpSpPr>
              <p:nvPr/>
            </p:nvGrpSpPr>
            <p:grpSpPr bwMode="auto">
              <a:xfrm>
                <a:off x="3131840" y="260648"/>
                <a:ext cx="4821978" cy="6510298"/>
                <a:chOff x="3131840" y="260648"/>
                <a:chExt cx="4821978" cy="6510298"/>
              </a:xfrm>
            </p:grpSpPr>
            <p:sp>
              <p:nvSpPr>
                <p:cNvPr id="29835" name="TextBox 58"/>
                <p:cNvSpPr txBox="1">
                  <a:spLocks noChangeArrowheads="1"/>
                </p:cNvSpPr>
                <p:nvPr/>
              </p:nvSpPr>
              <p:spPr bwMode="auto">
                <a:xfrm>
                  <a:off x="3579973" y="350559"/>
                  <a:ext cx="560043" cy="256514"/>
                </a:xfrm>
                <a:prstGeom prst="rect">
                  <a:avLst/>
                </a:prstGeom>
                <a:solidFill>
                  <a:srgbClr val="004800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Y</a:t>
                  </a:r>
                  <a:r>
                    <a:rPr lang="th-TH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.</a:t>
                  </a: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14</a:t>
                  </a:r>
                  <a:endParaRPr lang="th-TH" altLang="th-TH" sz="900" b="1" dirty="0">
                    <a:solidFill>
                      <a:srgbClr val="FFFF00"/>
                    </a:solidFill>
                    <a:latin typeface="Arial Black" pitchFamily="34" charset="0"/>
                    <a:ea typeface="MS PGothic" pitchFamily="34" charset="-128"/>
                    <a:cs typeface="Tahoma" pitchFamily="34" charset="0"/>
                  </a:endParaRPr>
                </a:p>
              </p:txBody>
            </p:sp>
            <p:sp>
              <p:nvSpPr>
                <p:cNvPr id="157" name="Oval 140"/>
                <p:cNvSpPr/>
                <p:nvPr/>
              </p:nvSpPr>
              <p:spPr>
                <a:xfrm>
                  <a:off x="4314206" y="2656223"/>
                  <a:ext cx="130716" cy="130716"/>
                </a:xfrm>
                <a:prstGeom prst="ellipse">
                  <a:avLst/>
                </a:prstGeom>
                <a:gradFill>
                  <a:gsLst>
                    <a:gs pos="13000">
                      <a:srgbClr val="FFFF00"/>
                    </a:gs>
                    <a:gs pos="55000">
                      <a:srgbClr val="FF0000"/>
                    </a:gs>
                  </a:gsLst>
                  <a:path path="circle">
                    <a:fillToRect l="50000" t="50000" r="50000" b="50000"/>
                  </a:path>
                </a:gradFill>
                <a:ln w="22225">
                  <a:solidFill>
                    <a:schemeClr val="tx2">
                      <a:lumMod val="75000"/>
                    </a:schemeClr>
                  </a:solidFill>
                </a:ln>
                <a:effectLst>
                  <a:glow rad="50800">
                    <a:srgbClr val="FFFF00">
                      <a:alpha val="69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th-TH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8" name="Oval 141"/>
                <p:cNvSpPr/>
                <p:nvPr/>
              </p:nvSpPr>
              <p:spPr>
                <a:xfrm>
                  <a:off x="6818692" y="3200784"/>
                  <a:ext cx="130716" cy="130716"/>
                </a:xfrm>
                <a:prstGeom prst="ellipse">
                  <a:avLst/>
                </a:prstGeom>
                <a:gradFill>
                  <a:gsLst>
                    <a:gs pos="13000">
                      <a:srgbClr val="FFFF00"/>
                    </a:gs>
                    <a:gs pos="55000">
                      <a:srgbClr val="FF0000"/>
                    </a:gs>
                  </a:gsLst>
                  <a:path path="circle">
                    <a:fillToRect l="50000" t="50000" r="50000" b="50000"/>
                  </a:path>
                </a:gradFill>
                <a:ln w="22225">
                  <a:solidFill>
                    <a:schemeClr val="tx2">
                      <a:lumMod val="75000"/>
                    </a:schemeClr>
                  </a:solidFill>
                </a:ln>
                <a:effectLst>
                  <a:glow rad="50800">
                    <a:srgbClr val="FFFF00">
                      <a:alpha val="69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th-TH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Oval 142"/>
                <p:cNvSpPr/>
                <p:nvPr/>
              </p:nvSpPr>
              <p:spPr>
                <a:xfrm>
                  <a:off x="6985948" y="515500"/>
                  <a:ext cx="130716" cy="130716"/>
                </a:xfrm>
                <a:prstGeom prst="ellipse">
                  <a:avLst/>
                </a:prstGeom>
                <a:gradFill>
                  <a:gsLst>
                    <a:gs pos="13000">
                      <a:srgbClr val="FFFF00"/>
                    </a:gs>
                    <a:gs pos="55000">
                      <a:srgbClr val="FF0000"/>
                    </a:gs>
                  </a:gsLst>
                  <a:path path="circle">
                    <a:fillToRect l="50000" t="50000" r="50000" b="50000"/>
                  </a:path>
                </a:gradFill>
                <a:ln w="22225">
                  <a:solidFill>
                    <a:schemeClr val="tx2">
                      <a:lumMod val="75000"/>
                    </a:schemeClr>
                  </a:solidFill>
                </a:ln>
                <a:effectLst>
                  <a:glow rad="50800">
                    <a:srgbClr val="FFFF00">
                      <a:alpha val="69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th-TH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0" name="Oval 143"/>
                <p:cNvSpPr/>
                <p:nvPr/>
              </p:nvSpPr>
              <p:spPr>
                <a:xfrm>
                  <a:off x="6924988" y="4365104"/>
                  <a:ext cx="130716" cy="130716"/>
                </a:xfrm>
                <a:prstGeom prst="ellipse">
                  <a:avLst/>
                </a:prstGeom>
                <a:gradFill>
                  <a:gsLst>
                    <a:gs pos="13000">
                      <a:srgbClr val="FFFF00"/>
                    </a:gs>
                    <a:gs pos="55000">
                      <a:srgbClr val="FF0000"/>
                    </a:gs>
                  </a:gsLst>
                  <a:path path="circle">
                    <a:fillToRect l="50000" t="50000" r="50000" b="50000"/>
                  </a:path>
                </a:gradFill>
                <a:ln w="22225">
                  <a:solidFill>
                    <a:schemeClr val="tx2">
                      <a:lumMod val="75000"/>
                    </a:schemeClr>
                  </a:solidFill>
                </a:ln>
                <a:effectLst>
                  <a:glow rad="50800">
                    <a:srgbClr val="FFFF00">
                      <a:alpha val="69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th-TH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Oval 144"/>
                <p:cNvSpPr/>
                <p:nvPr/>
              </p:nvSpPr>
              <p:spPr>
                <a:xfrm>
                  <a:off x="5340812" y="5254692"/>
                  <a:ext cx="130716" cy="130716"/>
                </a:xfrm>
                <a:prstGeom prst="ellipse">
                  <a:avLst/>
                </a:prstGeom>
                <a:gradFill>
                  <a:gsLst>
                    <a:gs pos="13000">
                      <a:srgbClr val="FFFF00"/>
                    </a:gs>
                    <a:gs pos="55000">
                      <a:srgbClr val="FF0000"/>
                    </a:gs>
                  </a:gsLst>
                  <a:path path="circle">
                    <a:fillToRect l="50000" t="50000" r="50000" b="50000"/>
                  </a:path>
                </a:gradFill>
                <a:ln w="22225">
                  <a:solidFill>
                    <a:schemeClr val="tx2">
                      <a:lumMod val="75000"/>
                    </a:schemeClr>
                  </a:solidFill>
                </a:ln>
                <a:effectLst>
                  <a:glow rad="50800">
                    <a:srgbClr val="FFFF00">
                      <a:alpha val="69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th-TH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Oval 145"/>
                <p:cNvSpPr/>
                <p:nvPr/>
              </p:nvSpPr>
              <p:spPr>
                <a:xfrm>
                  <a:off x="5169016" y="5903908"/>
                  <a:ext cx="130716" cy="130716"/>
                </a:xfrm>
                <a:prstGeom prst="ellipse">
                  <a:avLst/>
                </a:prstGeom>
                <a:gradFill>
                  <a:gsLst>
                    <a:gs pos="13000">
                      <a:srgbClr val="FFFF00"/>
                    </a:gs>
                    <a:gs pos="55000">
                      <a:srgbClr val="FF0000"/>
                    </a:gs>
                  </a:gsLst>
                  <a:path path="circle">
                    <a:fillToRect l="50000" t="50000" r="50000" b="50000"/>
                  </a:path>
                </a:gradFill>
                <a:ln w="22225">
                  <a:solidFill>
                    <a:schemeClr val="tx2">
                      <a:lumMod val="75000"/>
                    </a:schemeClr>
                  </a:solidFill>
                </a:ln>
                <a:effectLst>
                  <a:glow rad="50800">
                    <a:srgbClr val="FFFF00">
                      <a:alpha val="69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th-TH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3" name="Oval 146"/>
                <p:cNvSpPr/>
                <p:nvPr/>
              </p:nvSpPr>
              <p:spPr>
                <a:xfrm>
                  <a:off x="4055752" y="6621700"/>
                  <a:ext cx="130716" cy="130716"/>
                </a:xfrm>
                <a:prstGeom prst="ellipse">
                  <a:avLst/>
                </a:prstGeom>
                <a:gradFill>
                  <a:gsLst>
                    <a:gs pos="13000">
                      <a:srgbClr val="FFFF00"/>
                    </a:gs>
                    <a:gs pos="55000">
                      <a:srgbClr val="FF0000"/>
                    </a:gs>
                  </a:gsLst>
                  <a:path path="circle">
                    <a:fillToRect l="50000" t="50000" r="50000" b="50000"/>
                  </a:path>
                </a:gradFill>
                <a:ln w="22225">
                  <a:solidFill>
                    <a:schemeClr val="tx2">
                      <a:lumMod val="75000"/>
                    </a:schemeClr>
                  </a:solidFill>
                </a:ln>
                <a:effectLst>
                  <a:glow rad="50800">
                    <a:srgbClr val="FFFF00">
                      <a:alpha val="69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th-TH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4" name="Oval 147"/>
                <p:cNvSpPr/>
                <p:nvPr/>
              </p:nvSpPr>
              <p:spPr>
                <a:xfrm>
                  <a:off x="3131840" y="5674548"/>
                  <a:ext cx="130716" cy="130716"/>
                </a:xfrm>
                <a:prstGeom prst="ellipse">
                  <a:avLst/>
                </a:prstGeom>
                <a:gradFill>
                  <a:gsLst>
                    <a:gs pos="13000">
                      <a:srgbClr val="FFFF00"/>
                    </a:gs>
                    <a:gs pos="55000">
                      <a:srgbClr val="FF0000"/>
                    </a:gs>
                  </a:gsLst>
                  <a:path path="circle">
                    <a:fillToRect l="50000" t="50000" r="50000" b="50000"/>
                  </a:path>
                </a:gradFill>
                <a:ln w="22225">
                  <a:solidFill>
                    <a:schemeClr val="tx2">
                      <a:lumMod val="75000"/>
                    </a:schemeClr>
                  </a:solidFill>
                </a:ln>
                <a:effectLst>
                  <a:glow rad="50800">
                    <a:srgbClr val="FFFF00">
                      <a:alpha val="69000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th-TH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Oval 134"/>
                <p:cNvSpPr/>
                <p:nvPr/>
              </p:nvSpPr>
              <p:spPr>
                <a:xfrm>
                  <a:off x="4317635" y="260648"/>
                  <a:ext cx="130716" cy="130716"/>
                </a:xfrm>
                <a:prstGeom prst="ellipse">
                  <a:avLst/>
                </a:prstGeom>
                <a:gradFill>
                  <a:gsLst>
                    <a:gs pos="13000">
                      <a:srgbClr val="FFFF00"/>
                    </a:gs>
                    <a:gs pos="55000">
                      <a:srgbClr val="FF0000"/>
                    </a:gs>
                  </a:gsLst>
                  <a:path path="circle">
                    <a:fillToRect l="50000" t="50000" r="50000" b="50000"/>
                  </a:path>
                </a:gradFill>
                <a:ln w="22225">
                  <a:solidFill>
                    <a:schemeClr val="tx2">
                      <a:lumMod val="75000"/>
                    </a:schemeClr>
                  </a:solidFill>
                </a:ln>
                <a:effectLst>
                  <a:glow rad="50800">
                    <a:srgbClr val="FFFF00">
                      <a:alpha val="69000"/>
                    </a:srgbClr>
                  </a:glow>
                  <a:outerShdw blurRad="50800" dist="50800" dir="5400000" sx="56000" sy="56000" algn="ctr" rotWithShape="0">
                    <a:schemeClr val="tx1">
                      <a:alpha val="91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05424">
                    <a:defRPr/>
                  </a:pPr>
                  <a:endParaRPr lang="th-TH" sz="11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63" name="TextBox 255"/>
                <p:cNvSpPr txBox="1">
                  <a:spLocks noChangeArrowheads="1"/>
                </p:cNvSpPr>
                <p:nvPr/>
              </p:nvSpPr>
              <p:spPr bwMode="auto">
                <a:xfrm>
                  <a:off x="3570484" y="2564905"/>
                  <a:ext cx="551512" cy="256514"/>
                </a:xfrm>
                <a:prstGeom prst="rect">
                  <a:avLst/>
                </a:prstGeom>
                <a:solidFill>
                  <a:srgbClr val="004800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Y</a:t>
                  </a:r>
                  <a:r>
                    <a:rPr lang="th-TH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.</a:t>
                  </a: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4</a:t>
                  </a:r>
                  <a:endParaRPr lang="th-TH" altLang="th-TH" sz="900" b="1" dirty="0">
                    <a:solidFill>
                      <a:srgbClr val="FFFF00"/>
                    </a:solidFill>
                    <a:latin typeface="Arial Black" pitchFamily="34" charset="0"/>
                    <a:ea typeface="MS PGothic" pitchFamily="34" charset="-128"/>
                    <a:cs typeface="Tahoma" pitchFamily="34" charset="0"/>
                  </a:endParaRPr>
                </a:p>
              </p:txBody>
            </p:sp>
            <p:sp>
              <p:nvSpPr>
                <p:cNvPr id="29864" name="TextBox 256"/>
                <p:cNvSpPr txBox="1">
                  <a:spLocks noChangeArrowheads="1"/>
                </p:cNvSpPr>
                <p:nvPr/>
              </p:nvSpPr>
              <p:spPr bwMode="auto">
                <a:xfrm>
                  <a:off x="4603864" y="5160911"/>
                  <a:ext cx="551512" cy="256514"/>
                </a:xfrm>
                <a:prstGeom prst="rect">
                  <a:avLst/>
                </a:prstGeom>
                <a:solidFill>
                  <a:srgbClr val="004800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Y</a:t>
                  </a:r>
                  <a:r>
                    <a:rPr lang="th-TH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.</a:t>
                  </a: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5</a:t>
                  </a:r>
                  <a:endParaRPr lang="th-TH" altLang="th-TH" sz="900" b="1" dirty="0">
                    <a:solidFill>
                      <a:srgbClr val="FFFF00"/>
                    </a:solidFill>
                    <a:latin typeface="Arial Black" pitchFamily="34" charset="0"/>
                    <a:ea typeface="MS PGothic" pitchFamily="34" charset="-128"/>
                    <a:cs typeface="Tahoma" pitchFamily="34" charset="0"/>
                  </a:endParaRPr>
                </a:p>
              </p:txBody>
            </p:sp>
            <p:sp>
              <p:nvSpPr>
                <p:cNvPr id="29865" name="TextBox 257"/>
                <p:cNvSpPr txBox="1">
                  <a:spLocks noChangeArrowheads="1"/>
                </p:cNvSpPr>
                <p:nvPr/>
              </p:nvSpPr>
              <p:spPr bwMode="auto">
                <a:xfrm>
                  <a:off x="4456102" y="6514432"/>
                  <a:ext cx="513632" cy="256514"/>
                </a:xfrm>
                <a:prstGeom prst="rect">
                  <a:avLst/>
                </a:prstGeom>
                <a:solidFill>
                  <a:srgbClr val="004800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C.2</a:t>
                  </a:r>
                  <a:endParaRPr lang="th-TH" altLang="th-TH" sz="900" b="1" dirty="0">
                    <a:solidFill>
                      <a:srgbClr val="FFFF00"/>
                    </a:solidFill>
                    <a:latin typeface="Arial Black" pitchFamily="34" charset="0"/>
                    <a:ea typeface="MS PGothic" pitchFamily="34" charset="-128"/>
                    <a:cs typeface="Tahoma" pitchFamily="34" charset="0"/>
                  </a:endParaRPr>
                </a:p>
              </p:txBody>
            </p:sp>
            <p:sp>
              <p:nvSpPr>
                <p:cNvPr id="29866" name="TextBox 258"/>
                <p:cNvSpPr txBox="1">
                  <a:spLocks noChangeArrowheads="1"/>
                </p:cNvSpPr>
                <p:nvPr/>
              </p:nvSpPr>
              <p:spPr bwMode="auto">
                <a:xfrm>
                  <a:off x="5135567" y="6193914"/>
                  <a:ext cx="588558" cy="256514"/>
                </a:xfrm>
                <a:prstGeom prst="rect">
                  <a:avLst/>
                </a:prstGeom>
                <a:solidFill>
                  <a:srgbClr val="004800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N.67</a:t>
                  </a:r>
                  <a:endParaRPr lang="th-TH" altLang="th-TH" sz="900" b="1" dirty="0">
                    <a:solidFill>
                      <a:srgbClr val="FFFF00"/>
                    </a:solidFill>
                    <a:latin typeface="Arial Black" pitchFamily="34" charset="0"/>
                    <a:ea typeface="MS PGothic" pitchFamily="34" charset="-128"/>
                    <a:cs typeface="Tahoma" pitchFamily="34" charset="0"/>
                  </a:endParaRPr>
                </a:p>
              </p:txBody>
            </p:sp>
            <p:sp>
              <p:nvSpPr>
                <p:cNvPr id="29867" name="TextBox 259"/>
                <p:cNvSpPr txBox="1">
                  <a:spLocks noChangeArrowheads="1"/>
                </p:cNvSpPr>
                <p:nvPr/>
              </p:nvSpPr>
              <p:spPr bwMode="auto">
                <a:xfrm>
                  <a:off x="3317762" y="5395989"/>
                  <a:ext cx="542234" cy="256514"/>
                </a:xfrm>
                <a:prstGeom prst="rect">
                  <a:avLst/>
                </a:prstGeom>
                <a:solidFill>
                  <a:srgbClr val="004800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P.17</a:t>
                  </a:r>
                  <a:endParaRPr lang="th-TH" altLang="th-TH" sz="900" b="1" dirty="0">
                    <a:solidFill>
                      <a:srgbClr val="FFFF00"/>
                    </a:solidFill>
                    <a:latin typeface="Arial Black" pitchFamily="34" charset="0"/>
                    <a:ea typeface="MS PGothic" pitchFamily="34" charset="-128"/>
                    <a:cs typeface="Tahoma" pitchFamily="34" charset="0"/>
                  </a:endParaRPr>
                </a:p>
              </p:txBody>
            </p:sp>
            <p:sp>
              <p:nvSpPr>
                <p:cNvPr id="29868" name="TextBox 260"/>
                <p:cNvSpPr txBox="1">
                  <a:spLocks noChangeArrowheads="1"/>
                </p:cNvSpPr>
                <p:nvPr/>
              </p:nvSpPr>
              <p:spPr bwMode="auto">
                <a:xfrm>
                  <a:off x="7151791" y="4293094"/>
                  <a:ext cx="588558" cy="256514"/>
                </a:xfrm>
                <a:prstGeom prst="rect">
                  <a:avLst/>
                </a:prstGeom>
                <a:solidFill>
                  <a:srgbClr val="004800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N.7A</a:t>
                  </a:r>
                  <a:endParaRPr lang="th-TH" altLang="th-TH" sz="900" b="1" dirty="0">
                    <a:solidFill>
                      <a:srgbClr val="FFFF00"/>
                    </a:solidFill>
                    <a:latin typeface="Arial Black" pitchFamily="34" charset="0"/>
                    <a:ea typeface="MS PGothic" pitchFamily="34" charset="-128"/>
                    <a:cs typeface="Tahoma" pitchFamily="34" charset="0"/>
                  </a:endParaRPr>
                </a:p>
              </p:txBody>
            </p:sp>
            <p:sp>
              <p:nvSpPr>
                <p:cNvPr id="29869" name="TextBox 261"/>
                <p:cNvSpPr txBox="1">
                  <a:spLocks noChangeArrowheads="1"/>
                </p:cNvSpPr>
                <p:nvPr/>
              </p:nvSpPr>
              <p:spPr bwMode="auto">
                <a:xfrm>
                  <a:off x="6832362" y="2882196"/>
                  <a:ext cx="588558" cy="256514"/>
                </a:xfrm>
                <a:prstGeom prst="rect">
                  <a:avLst/>
                </a:prstGeom>
                <a:solidFill>
                  <a:srgbClr val="004800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N.5A</a:t>
                  </a:r>
                  <a:endParaRPr lang="th-TH" altLang="th-TH" sz="900" b="1" dirty="0">
                    <a:solidFill>
                      <a:srgbClr val="FFFF00"/>
                    </a:solidFill>
                    <a:latin typeface="Arial Black" pitchFamily="34" charset="0"/>
                    <a:ea typeface="MS PGothic" pitchFamily="34" charset="-128"/>
                    <a:cs typeface="Tahoma" pitchFamily="34" charset="0"/>
                  </a:endParaRPr>
                </a:p>
              </p:txBody>
            </p:sp>
            <p:sp>
              <p:nvSpPr>
                <p:cNvPr id="29870" name="TextBox 262"/>
                <p:cNvSpPr txBox="1">
                  <a:spLocks noChangeArrowheads="1"/>
                </p:cNvSpPr>
                <p:nvPr/>
              </p:nvSpPr>
              <p:spPr bwMode="auto">
                <a:xfrm>
                  <a:off x="7223796" y="476673"/>
                  <a:ext cx="730022" cy="256514"/>
                </a:xfrm>
                <a:prstGeom prst="rect">
                  <a:avLst/>
                </a:prstGeom>
                <a:solidFill>
                  <a:srgbClr val="004800"/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1pPr>
                  <a:lvl2pPr marL="742950" indent="-28575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2pPr>
                  <a:lvl3pPr marL="11430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3pPr>
                  <a:lvl4pPr marL="16002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4pPr>
                  <a:lvl5pPr marL="2057400" indent="-228600" defTabSz="912813" eaLnBrk="0" hangingPunct="0"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5pPr>
                  <a:lvl6pPr marL="25146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6pPr>
                  <a:lvl7pPr marL="29718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7pPr>
                  <a:lvl8pPr marL="34290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8pPr>
                  <a:lvl9pPr marL="3886200" indent="-228600" defTabSz="912813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itchFamily="34" charset="0"/>
                      <a:cs typeface="Angsana New" pitchFamily="18" charset="-34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th-TH" sz="900" b="1" dirty="0">
                      <a:solidFill>
                        <a:srgbClr val="FFFF00"/>
                      </a:solidFill>
                      <a:latin typeface="Arial Black" pitchFamily="34" charset="0"/>
                      <a:ea typeface="MS PGothic" pitchFamily="34" charset="-128"/>
                      <a:cs typeface="Tahoma" pitchFamily="34" charset="0"/>
                    </a:rPr>
                    <a:t>N.12A</a:t>
                  </a:r>
                  <a:endParaRPr lang="th-TH" altLang="th-TH" sz="900" b="1" dirty="0">
                    <a:solidFill>
                      <a:srgbClr val="FFFF00"/>
                    </a:solidFill>
                    <a:latin typeface="Arial Black" pitchFamily="34" charset="0"/>
                    <a:ea typeface="MS PGothic" pitchFamily="34" charset="-128"/>
                    <a:cs typeface="Tahoma" pitchFamily="34" charset="0"/>
                  </a:endParaRPr>
                </a:p>
              </p:txBody>
            </p:sp>
          </p:grpSp>
        </p:grpSp>
        <p:grpSp>
          <p:nvGrpSpPr>
            <p:cNvPr id="101" name="Group 311"/>
            <p:cNvGrpSpPr>
              <a:grpSpLocks/>
            </p:cNvGrpSpPr>
            <p:nvPr/>
          </p:nvGrpSpPr>
          <p:grpSpPr bwMode="auto">
            <a:xfrm>
              <a:off x="6338890" y="299638"/>
              <a:ext cx="784226" cy="328528"/>
              <a:chOff x="4439609" y="1264539"/>
              <a:chExt cx="782835" cy="329288"/>
            </a:xfrm>
          </p:grpSpPr>
          <p:sp>
            <p:nvSpPr>
              <p:cNvPr id="177" name="Oval 312"/>
              <p:cNvSpPr/>
              <p:nvPr/>
            </p:nvSpPr>
            <p:spPr>
              <a:xfrm>
                <a:off x="4551606" y="1264539"/>
                <a:ext cx="525469" cy="329288"/>
              </a:xfrm>
              <a:prstGeom prst="ellipse">
                <a:avLst/>
              </a:prstGeom>
              <a:gradFill flip="none" rotWithShape="1">
                <a:gsLst>
                  <a:gs pos="0">
                    <a:srgbClr val="00CCFF">
                      <a:alpha val="77000"/>
                    </a:srgbClr>
                  </a:gs>
                  <a:gs pos="72000">
                    <a:srgbClr val="FFFF00"/>
                  </a:gs>
                  <a:gs pos="100000">
                    <a:srgbClr val="00B05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05424">
                  <a:defRPr/>
                </a:pPr>
                <a:endParaRPr lang="th-TH" sz="11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828" name="TextBox 313"/>
              <p:cNvSpPr txBox="1">
                <a:spLocks noChangeArrowheads="1"/>
              </p:cNvSpPr>
              <p:nvPr/>
            </p:nvSpPr>
            <p:spPr bwMode="auto">
              <a:xfrm>
                <a:off x="4439609" y="1312818"/>
                <a:ext cx="782835" cy="274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th-TH" sz="900" b="1" dirty="0" smtClean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900</a:t>
                </a:r>
                <a:endParaRPr lang="th-TH" altLang="th-TH" sz="900" b="1" dirty="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endParaRPr>
              </a:p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100" dirty="0" err="1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ลบ.ม</a:t>
                </a:r>
                <a:r>
                  <a:rPr lang="th-TH" altLang="th-TH" sz="100" dirty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/วินาที </a:t>
                </a:r>
              </a:p>
            </p:txBody>
          </p:sp>
        </p:grpSp>
        <p:grpSp>
          <p:nvGrpSpPr>
            <p:cNvPr id="102" name="Group 314"/>
            <p:cNvGrpSpPr>
              <a:grpSpLocks/>
            </p:cNvGrpSpPr>
            <p:nvPr/>
          </p:nvGrpSpPr>
          <p:grpSpPr bwMode="auto">
            <a:xfrm>
              <a:off x="6200775" y="2523383"/>
              <a:ext cx="784226" cy="329359"/>
              <a:chOff x="4423869" y="1105816"/>
              <a:chExt cx="782835" cy="329290"/>
            </a:xfrm>
          </p:grpSpPr>
          <p:sp>
            <p:nvSpPr>
              <p:cNvPr id="180" name="Oval 315"/>
              <p:cNvSpPr/>
              <p:nvPr/>
            </p:nvSpPr>
            <p:spPr>
              <a:xfrm>
                <a:off x="4551606" y="1105816"/>
                <a:ext cx="525469" cy="32929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CFF">
                      <a:alpha val="77000"/>
                    </a:srgbClr>
                  </a:gs>
                  <a:gs pos="72000">
                    <a:srgbClr val="FFFF00"/>
                  </a:gs>
                  <a:gs pos="100000">
                    <a:srgbClr val="00B05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05424">
                  <a:defRPr/>
                </a:pPr>
                <a:endParaRPr lang="th-TH" sz="11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824" name="TextBox 316"/>
              <p:cNvSpPr txBox="1">
                <a:spLocks noChangeArrowheads="1"/>
              </p:cNvSpPr>
              <p:nvPr/>
            </p:nvSpPr>
            <p:spPr bwMode="auto">
              <a:xfrm>
                <a:off x="4423869" y="1147137"/>
                <a:ext cx="782835" cy="273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th-TH" sz="900" b="1" dirty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5</a:t>
                </a:r>
                <a:r>
                  <a:rPr lang="en-US" altLang="th-TH" sz="900" b="1" dirty="0" smtClean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50</a:t>
                </a:r>
                <a:endParaRPr lang="th-TH" altLang="th-TH" sz="900" b="1" dirty="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endParaRPr>
              </a:p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100" dirty="0" err="1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ลบ.ม</a:t>
                </a:r>
                <a:r>
                  <a:rPr lang="th-TH" altLang="th-TH" sz="100" dirty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/วินาที </a:t>
                </a:r>
              </a:p>
            </p:txBody>
          </p:sp>
        </p:grpSp>
        <p:grpSp>
          <p:nvGrpSpPr>
            <p:cNvPr id="103" name="Group 2"/>
            <p:cNvGrpSpPr>
              <a:grpSpLocks/>
            </p:cNvGrpSpPr>
            <p:nvPr/>
          </p:nvGrpSpPr>
          <p:grpSpPr bwMode="auto">
            <a:xfrm>
              <a:off x="5241636" y="1058866"/>
              <a:ext cx="3615029" cy="3419475"/>
              <a:chOff x="2986098" y="1058083"/>
              <a:chExt cx="3614637" cy="3419489"/>
            </a:xfrm>
          </p:grpSpPr>
          <p:grpSp>
            <p:nvGrpSpPr>
              <p:cNvPr id="104" name="Group 300"/>
              <p:cNvGrpSpPr/>
              <p:nvPr/>
            </p:nvGrpSpPr>
            <p:grpSpPr>
              <a:xfrm>
                <a:off x="4234725" y="1287912"/>
                <a:ext cx="2176686" cy="3189660"/>
                <a:chOff x="4234725" y="1287912"/>
                <a:chExt cx="2176686" cy="3189660"/>
              </a:xfrm>
              <a:effectLst>
                <a:glow rad="50800">
                  <a:srgbClr val="FFC000">
                    <a:alpha val="62000"/>
                  </a:srgbClr>
                </a:glow>
              </a:effectLst>
            </p:grpSpPr>
            <p:pic>
              <p:nvPicPr>
                <p:cNvPr id="190" name="Picture 66"/>
                <p:cNvPicPr>
                  <a:picLocks noChangeAspect="1"/>
                </p:cNvPicPr>
                <p:nvPr/>
              </p:nvPicPr>
              <p:blipFill>
                <a:blip r:embed="rId18" cstate="print">
                  <a:extLst/>
                </a:blip>
                <a:stretch>
                  <a:fillRect/>
                </a:stretch>
              </p:blipFill>
              <p:spPr>
                <a:xfrm rot="5400000">
                  <a:off x="4528486" y="1365648"/>
                  <a:ext cx="193258" cy="37785"/>
                </a:xfrm>
                <a:prstGeom prst="rect">
                  <a:avLst/>
                </a:prstGeom>
                <a:effectLst>
                  <a:outerShdw blurRad="50800" dist="38100" dir="2700000" algn="ctr" rotWithShape="0">
                    <a:schemeClr val="tx1">
                      <a:alpha val="79000"/>
                    </a:schemeClr>
                  </a:outerShdw>
                </a:effectLst>
              </p:spPr>
            </p:pic>
            <p:pic>
              <p:nvPicPr>
                <p:cNvPr id="191" name="Picture 292"/>
                <p:cNvPicPr>
                  <a:picLocks noChangeAspect="1"/>
                </p:cNvPicPr>
                <p:nvPr/>
              </p:nvPicPr>
              <p:blipFill>
                <a:blip r:embed="rId18" cstate="print">
                  <a:extLst/>
                </a:blip>
                <a:stretch>
                  <a:fillRect/>
                </a:stretch>
              </p:blipFill>
              <p:spPr>
                <a:xfrm rot="5400000">
                  <a:off x="5616698" y="1477588"/>
                  <a:ext cx="193258" cy="37785"/>
                </a:xfrm>
                <a:prstGeom prst="rect">
                  <a:avLst/>
                </a:prstGeom>
                <a:effectLst>
                  <a:outerShdw blurRad="50800" dist="38100" dir="2700000" algn="ctr" rotWithShape="0">
                    <a:schemeClr val="tx1">
                      <a:alpha val="79000"/>
                    </a:schemeClr>
                  </a:outerShdw>
                </a:effectLst>
              </p:spPr>
            </p:pic>
            <p:pic>
              <p:nvPicPr>
                <p:cNvPr id="192" name="Picture 293"/>
                <p:cNvPicPr>
                  <a:picLocks noChangeAspect="1"/>
                </p:cNvPicPr>
                <p:nvPr/>
              </p:nvPicPr>
              <p:blipFill>
                <a:blip r:embed="rId18" cstate="print">
                  <a:extLst/>
                </a:blip>
                <a:stretch>
                  <a:fillRect/>
                </a:stretch>
              </p:blipFill>
              <p:spPr>
                <a:xfrm rot="5400000">
                  <a:off x="5608606" y="3497954"/>
                  <a:ext cx="193258" cy="37785"/>
                </a:xfrm>
                <a:prstGeom prst="rect">
                  <a:avLst/>
                </a:prstGeom>
                <a:effectLst>
                  <a:outerShdw blurRad="50800" dist="38100" dir="2700000" algn="ctr" rotWithShape="0">
                    <a:schemeClr val="tx1">
                      <a:alpha val="79000"/>
                    </a:schemeClr>
                  </a:outerShdw>
                </a:effectLst>
              </p:spPr>
            </p:pic>
            <p:pic>
              <p:nvPicPr>
                <p:cNvPr id="193" name="Picture 294"/>
                <p:cNvPicPr>
                  <a:picLocks noChangeAspect="1"/>
                </p:cNvPicPr>
                <p:nvPr/>
              </p:nvPicPr>
              <p:blipFill>
                <a:blip r:embed="rId18" cstate="print">
                  <a:extLst/>
                </a:blip>
                <a:stretch>
                  <a:fillRect/>
                </a:stretch>
              </p:blipFill>
              <p:spPr>
                <a:xfrm rot="5400000">
                  <a:off x="5430368" y="4362050"/>
                  <a:ext cx="193258" cy="37785"/>
                </a:xfrm>
                <a:prstGeom prst="rect">
                  <a:avLst/>
                </a:prstGeom>
                <a:effectLst>
                  <a:outerShdw blurRad="50800" dist="38100" dir="2700000" algn="ctr" rotWithShape="0">
                    <a:schemeClr val="tx1">
                      <a:alpha val="79000"/>
                    </a:schemeClr>
                  </a:outerShdw>
                </a:effectLst>
              </p:spPr>
            </p:pic>
            <p:pic>
              <p:nvPicPr>
                <p:cNvPr id="194" name="Picture 295"/>
                <p:cNvPicPr>
                  <a:picLocks noChangeAspect="1"/>
                </p:cNvPicPr>
                <p:nvPr/>
              </p:nvPicPr>
              <p:blipFill>
                <a:blip r:embed="rId18" cstate="print">
                  <a:extLst/>
                </a:blip>
                <a:stretch>
                  <a:fillRect/>
                </a:stretch>
              </p:blipFill>
              <p:spPr>
                <a:xfrm rot="10800000">
                  <a:off x="5449897" y="1844825"/>
                  <a:ext cx="193258" cy="37785"/>
                </a:xfrm>
                <a:prstGeom prst="rect">
                  <a:avLst/>
                </a:prstGeom>
                <a:effectLst>
                  <a:outerShdw blurRad="50800" dist="38100" dir="2700000" algn="ctr" rotWithShape="0">
                    <a:schemeClr val="tx1">
                      <a:alpha val="79000"/>
                    </a:schemeClr>
                  </a:outerShdw>
                </a:effectLst>
              </p:spPr>
            </p:pic>
            <p:pic>
              <p:nvPicPr>
                <p:cNvPr id="195" name="Picture 296"/>
                <p:cNvPicPr>
                  <a:picLocks noChangeAspect="1"/>
                </p:cNvPicPr>
                <p:nvPr/>
              </p:nvPicPr>
              <p:blipFill>
                <a:blip r:embed="rId19" cstate="print">
                  <a:extLst/>
                </a:blip>
                <a:stretch>
                  <a:fillRect/>
                </a:stretch>
              </p:blipFill>
              <p:spPr>
                <a:xfrm rot="10800000">
                  <a:off x="4234725" y="2996951"/>
                  <a:ext cx="276189" cy="53999"/>
                </a:xfrm>
                <a:prstGeom prst="rect">
                  <a:avLst/>
                </a:prstGeom>
                <a:effectLst>
                  <a:outerShdw blurRad="50800" dist="38100" dir="2700000" algn="ctr" rotWithShape="0">
                    <a:schemeClr val="tx1">
                      <a:alpha val="79000"/>
                    </a:schemeClr>
                  </a:outerShdw>
                </a:effectLst>
              </p:spPr>
            </p:pic>
            <p:pic>
              <p:nvPicPr>
                <p:cNvPr id="196" name="Picture 297"/>
                <p:cNvPicPr>
                  <a:picLocks noChangeAspect="1"/>
                </p:cNvPicPr>
                <p:nvPr/>
              </p:nvPicPr>
              <p:blipFill>
                <a:blip r:embed="rId18" cstate="print">
                  <a:extLst/>
                </a:blip>
                <a:stretch>
                  <a:fillRect/>
                </a:stretch>
              </p:blipFill>
              <p:spPr>
                <a:xfrm rot="7861339">
                  <a:off x="6295890" y="3700722"/>
                  <a:ext cx="193258" cy="37785"/>
                </a:xfrm>
                <a:prstGeom prst="rect">
                  <a:avLst/>
                </a:prstGeom>
                <a:effectLst>
                  <a:outerShdw blurRad="50800" dist="38100" dir="2700000" algn="ctr" rotWithShape="0">
                    <a:schemeClr val="tx1">
                      <a:alpha val="79000"/>
                    </a:schemeClr>
                  </a:outerShdw>
                </a:effectLst>
              </p:spPr>
            </p:pic>
            <p:pic>
              <p:nvPicPr>
                <p:cNvPr id="197" name="Picture 298"/>
                <p:cNvPicPr>
                  <a:picLocks noChangeAspect="1"/>
                </p:cNvPicPr>
                <p:nvPr/>
              </p:nvPicPr>
              <p:blipFill>
                <a:blip r:embed="rId19" cstate="print">
                  <a:extLst/>
                </a:blip>
                <a:stretch>
                  <a:fillRect/>
                </a:stretch>
              </p:blipFill>
              <p:spPr>
                <a:xfrm rot="10800000">
                  <a:off x="4245905" y="1577998"/>
                  <a:ext cx="276189" cy="53999"/>
                </a:xfrm>
                <a:prstGeom prst="rect">
                  <a:avLst/>
                </a:prstGeom>
                <a:effectLst>
                  <a:outerShdw blurRad="50800" dist="38100" dir="2700000" algn="ctr" rotWithShape="0">
                    <a:schemeClr val="tx1">
                      <a:alpha val="79000"/>
                    </a:schemeClr>
                  </a:outerShdw>
                </a:effectLst>
              </p:spPr>
            </p:pic>
          </p:grpSp>
          <p:sp>
            <p:nvSpPr>
              <p:cNvPr id="184" name="TextBox 183"/>
              <p:cNvSpPr txBox="1"/>
              <p:nvPr/>
            </p:nvSpPr>
            <p:spPr>
              <a:xfrm>
                <a:off x="5623352" y="1205136"/>
                <a:ext cx="977383" cy="188126"/>
              </a:xfrm>
              <a:prstGeom prst="rect">
                <a:avLst/>
              </a:prstGeom>
              <a:noFill/>
              <a:ln w="1270">
                <a:noFill/>
              </a:ln>
              <a:effectLst>
                <a:glow>
                  <a:schemeClr val="bg1"/>
                </a:glow>
              </a:effectLst>
            </p:spPr>
            <p:txBody>
              <a:bodyPr>
                <a:spAutoFit/>
              </a:bodyPr>
              <a:lstStyle>
                <a:defPPr>
                  <a:defRPr lang="th-TH"/>
                </a:defPPr>
                <a:lvl1pPr algn="ctr">
                  <a:defRPr sz="900">
                    <a:solidFill>
                      <a:schemeClr val="bg1"/>
                    </a:solidFill>
                    <a:effectLst>
                      <a:glow>
                        <a:srgbClr val="FFC000"/>
                      </a:glo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defTabSz="905424">
                  <a:defRPr/>
                </a:pPr>
                <a:r>
                  <a:rPr lang="th-TH" sz="500" dirty="0">
                    <a:solidFill>
                      <a:srgbClr val="002060"/>
                    </a:solidFill>
                  </a:rPr>
                  <a:t>ปตร. ยม-น่าน</a:t>
                </a: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4428022" y="1058083"/>
                <a:ext cx="911560" cy="188126"/>
              </a:xfrm>
              <a:prstGeom prst="rect">
                <a:avLst/>
              </a:prstGeom>
              <a:noFill/>
              <a:ln w="1270">
                <a:noFill/>
              </a:ln>
              <a:effectLst>
                <a:glow>
                  <a:schemeClr val="bg1"/>
                </a:glow>
              </a:effectLst>
            </p:spPr>
            <p:txBody>
              <a:bodyPr>
                <a:spAutoFit/>
              </a:bodyPr>
              <a:lstStyle>
                <a:defPPr>
                  <a:defRPr lang="th-TH"/>
                </a:defPPr>
                <a:lvl1pPr algn="ctr">
                  <a:defRPr sz="900" b="1">
                    <a:solidFill>
                      <a:srgbClr val="FFFF00"/>
                    </a:solidFill>
                    <a:effectLst>
                      <a:glow>
                        <a:srgbClr val="FFC000"/>
                      </a:glo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defTabSz="905424">
                  <a:defRPr/>
                </a:pPr>
                <a:r>
                  <a:rPr lang="th-TH" sz="500" b="0" dirty="0">
                    <a:solidFill>
                      <a:srgbClr val="002060"/>
                    </a:solidFill>
                  </a:rPr>
                  <a:t>ปตร. หกบาท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2986098" y="1447890"/>
                <a:ext cx="1340221" cy="188126"/>
              </a:xfrm>
              <a:prstGeom prst="rect">
                <a:avLst/>
              </a:prstGeom>
              <a:noFill/>
              <a:ln w="1270">
                <a:noFill/>
              </a:ln>
              <a:effectLst>
                <a:glow>
                  <a:schemeClr val="bg1"/>
                </a:glow>
              </a:effectLst>
            </p:spPr>
            <p:txBody>
              <a:bodyPr>
                <a:spAutoFit/>
              </a:bodyPr>
              <a:lstStyle>
                <a:defPPr>
                  <a:defRPr lang="th-TH"/>
                </a:defPPr>
                <a:lvl1pPr algn="ctr">
                  <a:defRPr sz="900" b="1">
                    <a:solidFill>
                      <a:srgbClr val="FFFF00"/>
                    </a:solidFill>
                    <a:effectLst>
                      <a:glow>
                        <a:srgbClr val="FFC000"/>
                      </a:glo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defTabSz="905424">
                  <a:defRPr/>
                </a:pPr>
                <a:r>
                  <a:rPr lang="th-TH" sz="500" b="0" dirty="0">
                    <a:solidFill>
                      <a:srgbClr val="002060"/>
                    </a:solidFill>
                  </a:rPr>
                  <a:t>ปตร. หาดสะพานจันทร์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5587362" y="1737106"/>
                <a:ext cx="928852" cy="188126"/>
              </a:xfrm>
              <a:prstGeom prst="rect">
                <a:avLst/>
              </a:prstGeom>
              <a:noFill/>
              <a:ln w="1270">
                <a:noFill/>
              </a:ln>
              <a:effectLst>
                <a:glow>
                  <a:schemeClr val="bg1"/>
                </a:glow>
              </a:effectLst>
            </p:spPr>
            <p:txBody>
              <a:bodyPr>
                <a:spAutoFit/>
              </a:bodyPr>
              <a:lstStyle>
                <a:defPPr>
                  <a:defRPr lang="th-TH"/>
                </a:defPPr>
                <a:lvl1pPr algn="ctr">
                  <a:defRPr sz="900" b="1">
                    <a:solidFill>
                      <a:srgbClr val="FFFF00"/>
                    </a:solidFill>
                    <a:effectLst>
                      <a:glow>
                        <a:srgbClr val="FFC000"/>
                      </a:glo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defTabSz="905424">
                  <a:defRPr/>
                </a:pPr>
                <a:r>
                  <a:rPr lang="th-TH" sz="500" b="0" dirty="0">
                    <a:solidFill>
                      <a:srgbClr val="002060"/>
                    </a:solidFill>
                  </a:rPr>
                  <a:t>ปตร. ยมเก่า</a:t>
                </a: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3567415" y="2984806"/>
                <a:ext cx="927709" cy="188126"/>
              </a:xfrm>
              <a:prstGeom prst="rect">
                <a:avLst/>
              </a:prstGeom>
              <a:noFill/>
              <a:ln w="1270">
                <a:noFill/>
              </a:ln>
              <a:effectLst>
                <a:glow>
                  <a:schemeClr val="bg1"/>
                </a:glow>
              </a:effectLst>
            </p:spPr>
            <p:txBody>
              <a:bodyPr>
                <a:spAutoFit/>
              </a:bodyPr>
              <a:lstStyle>
                <a:defPPr>
                  <a:defRPr lang="th-TH"/>
                </a:defPPr>
                <a:lvl1pPr algn="ctr">
                  <a:defRPr sz="900" b="1">
                    <a:solidFill>
                      <a:srgbClr val="FFFF00"/>
                    </a:solidFill>
                    <a:effectLst>
                      <a:glow>
                        <a:srgbClr val="FFC000"/>
                      </a:glo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defTabSz="905424">
                  <a:defRPr/>
                </a:pPr>
                <a:r>
                  <a:rPr lang="th-TH" sz="500" b="0" dirty="0">
                    <a:solidFill>
                      <a:srgbClr val="002060"/>
                    </a:solidFill>
                  </a:rPr>
                  <a:t>ปตร. ยางซ้าย</a:t>
                </a:r>
              </a:p>
            </p:txBody>
          </p:sp>
          <p:sp>
            <p:nvSpPr>
              <p:cNvPr id="29820" name="TextBox 1"/>
              <p:cNvSpPr txBox="1">
                <a:spLocks noChangeArrowheads="1"/>
              </p:cNvSpPr>
              <p:nvPr/>
            </p:nvSpPr>
            <p:spPr bwMode="auto">
              <a:xfrm>
                <a:off x="4864554" y="3448878"/>
                <a:ext cx="690155" cy="205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300" dirty="0">
                    <a:solidFill>
                      <a:srgbClr val="00206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แก้มลิง</a:t>
                </a:r>
              </a:p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300" dirty="0">
                    <a:solidFill>
                      <a:srgbClr val="00206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บางระกำ</a:t>
                </a:r>
                <a:endParaRPr lang="it-IT" altLang="th-TH" sz="300" dirty="0">
                  <a:solidFill>
                    <a:srgbClr val="002060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endParaRPr>
              </a:p>
            </p:txBody>
          </p:sp>
        </p:grpSp>
        <p:grpSp>
          <p:nvGrpSpPr>
            <p:cNvPr id="105" name="Group 10"/>
            <p:cNvGrpSpPr>
              <a:grpSpLocks/>
            </p:cNvGrpSpPr>
            <p:nvPr/>
          </p:nvGrpSpPr>
          <p:grpSpPr bwMode="auto">
            <a:xfrm>
              <a:off x="7412038" y="1916113"/>
              <a:ext cx="784226" cy="332159"/>
              <a:chOff x="4443191" y="1103138"/>
              <a:chExt cx="782835" cy="331968"/>
            </a:xfrm>
          </p:grpSpPr>
          <p:sp>
            <p:nvSpPr>
              <p:cNvPr id="199" name="Oval 303"/>
              <p:cNvSpPr/>
              <p:nvPr/>
            </p:nvSpPr>
            <p:spPr>
              <a:xfrm>
                <a:off x="4551606" y="1105816"/>
                <a:ext cx="525469" cy="32929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CFF">
                      <a:alpha val="77000"/>
                    </a:srgbClr>
                  </a:gs>
                  <a:gs pos="72000">
                    <a:srgbClr val="FFFF00"/>
                  </a:gs>
                  <a:gs pos="100000">
                    <a:srgbClr val="00B05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05424">
                  <a:defRPr/>
                </a:pPr>
                <a:endParaRPr lang="th-TH" sz="11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813" name="TextBox 304"/>
              <p:cNvSpPr txBox="1">
                <a:spLocks noChangeArrowheads="1"/>
              </p:cNvSpPr>
              <p:nvPr/>
            </p:nvSpPr>
            <p:spPr bwMode="auto">
              <a:xfrm>
                <a:off x="4443191" y="1103138"/>
                <a:ext cx="782835" cy="273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th-TH" sz="900" b="1" dirty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150</a:t>
                </a:r>
                <a:endParaRPr lang="en-US" altLang="th-TH" sz="900" b="1" dirty="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endParaRPr>
              </a:p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100" dirty="0" err="1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บ.ม</a:t>
                </a:r>
                <a:r>
                  <a:rPr lang="th-TH" altLang="th-TH" sz="100" dirty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/วินาที </a:t>
                </a:r>
              </a:p>
            </p:txBody>
          </p:sp>
        </p:grpSp>
        <p:grpSp>
          <p:nvGrpSpPr>
            <p:cNvPr id="106" name="Group 10"/>
            <p:cNvGrpSpPr>
              <a:grpSpLocks/>
            </p:cNvGrpSpPr>
            <p:nvPr/>
          </p:nvGrpSpPr>
          <p:grpSpPr bwMode="auto">
            <a:xfrm>
              <a:off x="7907338" y="1368428"/>
              <a:ext cx="784226" cy="332162"/>
              <a:chOff x="4443192" y="1103137"/>
              <a:chExt cx="782835" cy="331969"/>
            </a:xfrm>
          </p:grpSpPr>
          <p:sp>
            <p:nvSpPr>
              <p:cNvPr id="202" name="Oval 232"/>
              <p:cNvSpPr/>
              <p:nvPr/>
            </p:nvSpPr>
            <p:spPr>
              <a:xfrm>
                <a:off x="4551606" y="1105816"/>
                <a:ext cx="525469" cy="32929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CFF">
                      <a:alpha val="77000"/>
                    </a:srgbClr>
                  </a:gs>
                  <a:gs pos="72000">
                    <a:srgbClr val="FFFF00"/>
                  </a:gs>
                  <a:gs pos="100000">
                    <a:srgbClr val="00B05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05424">
                  <a:defRPr/>
                </a:pPr>
                <a:endParaRPr lang="th-TH" sz="11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809" name="TextBox 304"/>
              <p:cNvSpPr txBox="1">
                <a:spLocks noChangeArrowheads="1"/>
              </p:cNvSpPr>
              <p:nvPr/>
            </p:nvSpPr>
            <p:spPr bwMode="auto">
              <a:xfrm>
                <a:off x="4443192" y="1103137"/>
                <a:ext cx="782835" cy="2734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th-TH" sz="900" b="1" dirty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100</a:t>
                </a:r>
                <a:endParaRPr lang="en-US" altLang="th-TH" sz="900" b="1" dirty="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endParaRPr>
              </a:p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100" dirty="0" err="1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บ.ม</a:t>
                </a:r>
                <a:r>
                  <a:rPr lang="th-TH" altLang="th-TH" sz="100" dirty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/วินาที </a:t>
                </a:r>
              </a:p>
            </p:txBody>
          </p:sp>
        </p:grpSp>
        <p:grpSp>
          <p:nvGrpSpPr>
            <p:cNvPr id="107" name="Group 10"/>
            <p:cNvGrpSpPr>
              <a:grpSpLocks/>
            </p:cNvGrpSpPr>
            <p:nvPr/>
          </p:nvGrpSpPr>
          <p:grpSpPr bwMode="auto">
            <a:xfrm>
              <a:off x="6791328" y="1220788"/>
              <a:ext cx="784226" cy="332159"/>
              <a:chOff x="4443194" y="1103138"/>
              <a:chExt cx="782835" cy="331968"/>
            </a:xfrm>
          </p:grpSpPr>
          <p:sp>
            <p:nvSpPr>
              <p:cNvPr id="205" name="Oval 243"/>
              <p:cNvSpPr/>
              <p:nvPr/>
            </p:nvSpPr>
            <p:spPr>
              <a:xfrm>
                <a:off x="4551606" y="1105816"/>
                <a:ext cx="525469" cy="32929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CFF">
                      <a:alpha val="77000"/>
                    </a:srgbClr>
                  </a:gs>
                  <a:gs pos="72000">
                    <a:srgbClr val="FFFF00"/>
                  </a:gs>
                  <a:gs pos="100000">
                    <a:srgbClr val="00B05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05424">
                  <a:defRPr/>
                </a:pPr>
                <a:endParaRPr lang="th-TH" sz="11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805" name="TextBox 304"/>
              <p:cNvSpPr txBox="1">
                <a:spLocks noChangeArrowheads="1"/>
              </p:cNvSpPr>
              <p:nvPr/>
            </p:nvSpPr>
            <p:spPr bwMode="auto">
              <a:xfrm>
                <a:off x="4443194" y="1103138"/>
                <a:ext cx="782835" cy="273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th-TH" sz="900" b="1" dirty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250</a:t>
                </a:r>
                <a:endParaRPr lang="en-US" altLang="th-TH" sz="900" b="1" dirty="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endParaRPr>
              </a:p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100" dirty="0" err="1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บ.ม</a:t>
                </a:r>
                <a:r>
                  <a:rPr lang="th-TH" altLang="th-TH" sz="100" dirty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/วินาที </a:t>
                </a:r>
              </a:p>
            </p:txBody>
          </p:sp>
        </p:grpSp>
        <p:grpSp>
          <p:nvGrpSpPr>
            <p:cNvPr id="108" name="Group 10"/>
            <p:cNvGrpSpPr>
              <a:grpSpLocks/>
            </p:cNvGrpSpPr>
            <p:nvPr/>
          </p:nvGrpSpPr>
          <p:grpSpPr bwMode="auto">
            <a:xfrm>
              <a:off x="6259515" y="1638303"/>
              <a:ext cx="784226" cy="332162"/>
              <a:chOff x="4443193" y="1103137"/>
              <a:chExt cx="782835" cy="331969"/>
            </a:xfrm>
          </p:grpSpPr>
          <p:sp>
            <p:nvSpPr>
              <p:cNvPr id="208" name="Oval 246"/>
              <p:cNvSpPr/>
              <p:nvPr/>
            </p:nvSpPr>
            <p:spPr>
              <a:xfrm>
                <a:off x="4551606" y="1105816"/>
                <a:ext cx="525469" cy="32929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CFF">
                      <a:alpha val="77000"/>
                    </a:srgbClr>
                  </a:gs>
                  <a:gs pos="72000">
                    <a:srgbClr val="FFFF00"/>
                  </a:gs>
                  <a:gs pos="100000">
                    <a:srgbClr val="00B050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05424">
                  <a:defRPr/>
                </a:pPr>
                <a:endParaRPr lang="th-TH" sz="11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801" name="TextBox 304"/>
              <p:cNvSpPr txBox="1">
                <a:spLocks noChangeArrowheads="1"/>
              </p:cNvSpPr>
              <p:nvPr/>
            </p:nvSpPr>
            <p:spPr bwMode="auto">
              <a:xfrm>
                <a:off x="4443193" y="1103137"/>
                <a:ext cx="782835" cy="2734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th-TH" sz="900" b="1" dirty="0" smtClean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650</a:t>
                </a:r>
                <a:endParaRPr lang="en-US" altLang="th-TH" sz="900" b="1" dirty="0">
                  <a:solidFill>
                    <a:srgbClr val="000000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endParaRPr>
              </a:p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100" dirty="0" err="1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บ.ม</a:t>
                </a:r>
                <a:r>
                  <a:rPr lang="th-TH" altLang="th-TH" sz="100" dirty="0">
                    <a:solidFill>
                      <a:srgbClr val="000000"/>
                    </a:solidFill>
                    <a:latin typeface="Tahoma" pitchFamily="34" charset="0"/>
                    <a:ea typeface="MS PGothic" pitchFamily="34" charset="-128"/>
                    <a:cs typeface="Tahoma" pitchFamily="34" charset="0"/>
                  </a:rPr>
                  <a:t>/วินาที </a:t>
                </a:r>
              </a:p>
            </p:txBody>
          </p:sp>
        </p:grpSp>
        <p:sp>
          <p:nvSpPr>
            <p:cNvPr id="210" name="รูปแบบอิสระ 209"/>
            <p:cNvSpPr/>
            <p:nvPr/>
          </p:nvSpPr>
          <p:spPr>
            <a:xfrm>
              <a:off x="7309941" y="3000379"/>
              <a:ext cx="428565" cy="285810"/>
            </a:xfrm>
            <a:custGeom>
              <a:avLst/>
              <a:gdLst>
                <a:gd name="connsiteX0" fmla="*/ 311150 w 323850"/>
                <a:gd name="connsiteY0" fmla="*/ 12700 h 292100"/>
                <a:gd name="connsiteX1" fmla="*/ 228600 w 323850"/>
                <a:gd name="connsiteY1" fmla="*/ 0 h 292100"/>
                <a:gd name="connsiteX2" fmla="*/ 133350 w 323850"/>
                <a:gd name="connsiteY2" fmla="*/ 0 h 292100"/>
                <a:gd name="connsiteX3" fmla="*/ 57150 w 323850"/>
                <a:gd name="connsiteY3" fmla="*/ 25400 h 292100"/>
                <a:gd name="connsiteX4" fmla="*/ 38100 w 323850"/>
                <a:gd name="connsiteY4" fmla="*/ 88900 h 292100"/>
                <a:gd name="connsiteX5" fmla="*/ 0 w 323850"/>
                <a:gd name="connsiteY5" fmla="*/ 152400 h 292100"/>
                <a:gd name="connsiteX6" fmla="*/ 88900 w 323850"/>
                <a:gd name="connsiteY6" fmla="*/ 228600 h 292100"/>
                <a:gd name="connsiteX7" fmla="*/ 165100 w 323850"/>
                <a:gd name="connsiteY7" fmla="*/ 292100 h 292100"/>
                <a:gd name="connsiteX8" fmla="*/ 266700 w 323850"/>
                <a:gd name="connsiteY8" fmla="*/ 292100 h 292100"/>
                <a:gd name="connsiteX9" fmla="*/ 317500 w 323850"/>
                <a:gd name="connsiteY9" fmla="*/ 273050 h 292100"/>
                <a:gd name="connsiteX10" fmla="*/ 323850 w 323850"/>
                <a:gd name="connsiteY10" fmla="*/ 209550 h 292100"/>
                <a:gd name="connsiteX11" fmla="*/ 323850 w 323850"/>
                <a:gd name="connsiteY11" fmla="*/ 127000 h 292100"/>
                <a:gd name="connsiteX12" fmla="*/ 311150 w 323850"/>
                <a:gd name="connsiteY12" fmla="*/ 12700 h 292100"/>
                <a:gd name="connsiteX0" fmla="*/ 330200 w 342900"/>
                <a:gd name="connsiteY0" fmla="*/ 12700 h 292100"/>
                <a:gd name="connsiteX1" fmla="*/ 247650 w 342900"/>
                <a:gd name="connsiteY1" fmla="*/ 0 h 292100"/>
                <a:gd name="connsiteX2" fmla="*/ 152400 w 342900"/>
                <a:gd name="connsiteY2" fmla="*/ 0 h 292100"/>
                <a:gd name="connsiteX3" fmla="*/ 76200 w 342900"/>
                <a:gd name="connsiteY3" fmla="*/ 25400 h 292100"/>
                <a:gd name="connsiteX4" fmla="*/ 57150 w 342900"/>
                <a:gd name="connsiteY4" fmla="*/ 88900 h 292100"/>
                <a:gd name="connsiteX5" fmla="*/ 19050 w 342900"/>
                <a:gd name="connsiteY5" fmla="*/ 152400 h 292100"/>
                <a:gd name="connsiteX6" fmla="*/ 0 w 342900"/>
                <a:gd name="connsiteY6" fmla="*/ 285752 h 292100"/>
                <a:gd name="connsiteX7" fmla="*/ 184150 w 342900"/>
                <a:gd name="connsiteY7" fmla="*/ 292100 h 292100"/>
                <a:gd name="connsiteX8" fmla="*/ 285750 w 342900"/>
                <a:gd name="connsiteY8" fmla="*/ 292100 h 292100"/>
                <a:gd name="connsiteX9" fmla="*/ 336550 w 342900"/>
                <a:gd name="connsiteY9" fmla="*/ 273050 h 292100"/>
                <a:gd name="connsiteX10" fmla="*/ 342900 w 342900"/>
                <a:gd name="connsiteY10" fmla="*/ 209550 h 292100"/>
                <a:gd name="connsiteX11" fmla="*/ 342900 w 342900"/>
                <a:gd name="connsiteY11" fmla="*/ 127000 h 292100"/>
                <a:gd name="connsiteX12" fmla="*/ 330200 w 342900"/>
                <a:gd name="connsiteY12" fmla="*/ 12700 h 292100"/>
                <a:gd name="connsiteX0" fmla="*/ 401638 w 414338"/>
                <a:gd name="connsiteY0" fmla="*/ 12700 h 292100"/>
                <a:gd name="connsiteX1" fmla="*/ 319088 w 414338"/>
                <a:gd name="connsiteY1" fmla="*/ 0 h 292100"/>
                <a:gd name="connsiteX2" fmla="*/ 223838 w 414338"/>
                <a:gd name="connsiteY2" fmla="*/ 0 h 292100"/>
                <a:gd name="connsiteX3" fmla="*/ 147638 w 414338"/>
                <a:gd name="connsiteY3" fmla="*/ 25400 h 292100"/>
                <a:gd name="connsiteX4" fmla="*/ 128588 w 414338"/>
                <a:gd name="connsiteY4" fmla="*/ 88900 h 292100"/>
                <a:gd name="connsiteX5" fmla="*/ 0 w 414338"/>
                <a:gd name="connsiteY5" fmla="*/ 142876 h 292100"/>
                <a:gd name="connsiteX6" fmla="*/ 71438 w 414338"/>
                <a:gd name="connsiteY6" fmla="*/ 285752 h 292100"/>
                <a:gd name="connsiteX7" fmla="*/ 255588 w 414338"/>
                <a:gd name="connsiteY7" fmla="*/ 292100 h 292100"/>
                <a:gd name="connsiteX8" fmla="*/ 357188 w 414338"/>
                <a:gd name="connsiteY8" fmla="*/ 292100 h 292100"/>
                <a:gd name="connsiteX9" fmla="*/ 407988 w 414338"/>
                <a:gd name="connsiteY9" fmla="*/ 273050 h 292100"/>
                <a:gd name="connsiteX10" fmla="*/ 414338 w 414338"/>
                <a:gd name="connsiteY10" fmla="*/ 209550 h 292100"/>
                <a:gd name="connsiteX11" fmla="*/ 414338 w 414338"/>
                <a:gd name="connsiteY11" fmla="*/ 127000 h 292100"/>
                <a:gd name="connsiteX12" fmla="*/ 401638 w 414338"/>
                <a:gd name="connsiteY12" fmla="*/ 12700 h 292100"/>
                <a:gd name="connsiteX0" fmla="*/ 401638 w 414338"/>
                <a:gd name="connsiteY0" fmla="*/ 12700 h 292100"/>
                <a:gd name="connsiteX1" fmla="*/ 319088 w 414338"/>
                <a:gd name="connsiteY1" fmla="*/ 0 h 292100"/>
                <a:gd name="connsiteX2" fmla="*/ 223838 w 414338"/>
                <a:gd name="connsiteY2" fmla="*/ 0 h 292100"/>
                <a:gd name="connsiteX3" fmla="*/ 147638 w 414338"/>
                <a:gd name="connsiteY3" fmla="*/ 25400 h 292100"/>
                <a:gd name="connsiteX4" fmla="*/ 0 w 414338"/>
                <a:gd name="connsiteY4" fmla="*/ 71438 h 292100"/>
                <a:gd name="connsiteX5" fmla="*/ 0 w 414338"/>
                <a:gd name="connsiteY5" fmla="*/ 142876 h 292100"/>
                <a:gd name="connsiteX6" fmla="*/ 71438 w 414338"/>
                <a:gd name="connsiteY6" fmla="*/ 285752 h 292100"/>
                <a:gd name="connsiteX7" fmla="*/ 255588 w 414338"/>
                <a:gd name="connsiteY7" fmla="*/ 292100 h 292100"/>
                <a:gd name="connsiteX8" fmla="*/ 357188 w 414338"/>
                <a:gd name="connsiteY8" fmla="*/ 292100 h 292100"/>
                <a:gd name="connsiteX9" fmla="*/ 407988 w 414338"/>
                <a:gd name="connsiteY9" fmla="*/ 273050 h 292100"/>
                <a:gd name="connsiteX10" fmla="*/ 414338 w 414338"/>
                <a:gd name="connsiteY10" fmla="*/ 209550 h 292100"/>
                <a:gd name="connsiteX11" fmla="*/ 414338 w 414338"/>
                <a:gd name="connsiteY11" fmla="*/ 127000 h 292100"/>
                <a:gd name="connsiteX12" fmla="*/ 401638 w 414338"/>
                <a:gd name="connsiteY12" fmla="*/ 12700 h 292100"/>
                <a:gd name="connsiteX0" fmla="*/ 401638 w 414338"/>
                <a:gd name="connsiteY0" fmla="*/ 12700 h 292100"/>
                <a:gd name="connsiteX1" fmla="*/ 319088 w 414338"/>
                <a:gd name="connsiteY1" fmla="*/ 0 h 292100"/>
                <a:gd name="connsiteX2" fmla="*/ 223838 w 414338"/>
                <a:gd name="connsiteY2" fmla="*/ 0 h 292100"/>
                <a:gd name="connsiteX3" fmla="*/ 71438 w 414338"/>
                <a:gd name="connsiteY3" fmla="*/ 0 h 292100"/>
                <a:gd name="connsiteX4" fmla="*/ 0 w 414338"/>
                <a:gd name="connsiteY4" fmla="*/ 71438 h 292100"/>
                <a:gd name="connsiteX5" fmla="*/ 0 w 414338"/>
                <a:gd name="connsiteY5" fmla="*/ 142876 h 292100"/>
                <a:gd name="connsiteX6" fmla="*/ 71438 w 414338"/>
                <a:gd name="connsiteY6" fmla="*/ 285752 h 292100"/>
                <a:gd name="connsiteX7" fmla="*/ 255588 w 414338"/>
                <a:gd name="connsiteY7" fmla="*/ 292100 h 292100"/>
                <a:gd name="connsiteX8" fmla="*/ 357188 w 414338"/>
                <a:gd name="connsiteY8" fmla="*/ 292100 h 292100"/>
                <a:gd name="connsiteX9" fmla="*/ 407988 w 414338"/>
                <a:gd name="connsiteY9" fmla="*/ 273050 h 292100"/>
                <a:gd name="connsiteX10" fmla="*/ 414338 w 414338"/>
                <a:gd name="connsiteY10" fmla="*/ 209550 h 292100"/>
                <a:gd name="connsiteX11" fmla="*/ 414338 w 414338"/>
                <a:gd name="connsiteY11" fmla="*/ 127000 h 292100"/>
                <a:gd name="connsiteX12" fmla="*/ 401638 w 414338"/>
                <a:gd name="connsiteY12" fmla="*/ 12700 h 292100"/>
                <a:gd name="connsiteX0" fmla="*/ 401638 w 428628"/>
                <a:gd name="connsiteY0" fmla="*/ 12700 h 357190"/>
                <a:gd name="connsiteX1" fmla="*/ 319088 w 428628"/>
                <a:gd name="connsiteY1" fmla="*/ 0 h 357190"/>
                <a:gd name="connsiteX2" fmla="*/ 223838 w 428628"/>
                <a:gd name="connsiteY2" fmla="*/ 0 h 357190"/>
                <a:gd name="connsiteX3" fmla="*/ 71438 w 428628"/>
                <a:gd name="connsiteY3" fmla="*/ 0 h 357190"/>
                <a:gd name="connsiteX4" fmla="*/ 0 w 428628"/>
                <a:gd name="connsiteY4" fmla="*/ 71438 h 357190"/>
                <a:gd name="connsiteX5" fmla="*/ 0 w 428628"/>
                <a:gd name="connsiteY5" fmla="*/ 142876 h 357190"/>
                <a:gd name="connsiteX6" fmla="*/ 71438 w 428628"/>
                <a:gd name="connsiteY6" fmla="*/ 285752 h 357190"/>
                <a:gd name="connsiteX7" fmla="*/ 255588 w 428628"/>
                <a:gd name="connsiteY7" fmla="*/ 292100 h 357190"/>
                <a:gd name="connsiteX8" fmla="*/ 428628 w 428628"/>
                <a:gd name="connsiteY8" fmla="*/ 357190 h 357190"/>
                <a:gd name="connsiteX9" fmla="*/ 407988 w 428628"/>
                <a:gd name="connsiteY9" fmla="*/ 273050 h 357190"/>
                <a:gd name="connsiteX10" fmla="*/ 414338 w 428628"/>
                <a:gd name="connsiteY10" fmla="*/ 209550 h 357190"/>
                <a:gd name="connsiteX11" fmla="*/ 414338 w 428628"/>
                <a:gd name="connsiteY11" fmla="*/ 127000 h 357190"/>
                <a:gd name="connsiteX12" fmla="*/ 401638 w 428628"/>
                <a:gd name="connsiteY12" fmla="*/ 12700 h 357190"/>
                <a:gd name="connsiteX0" fmla="*/ 401638 w 428628"/>
                <a:gd name="connsiteY0" fmla="*/ 12700 h 357190"/>
                <a:gd name="connsiteX1" fmla="*/ 319088 w 428628"/>
                <a:gd name="connsiteY1" fmla="*/ 0 h 357190"/>
                <a:gd name="connsiteX2" fmla="*/ 223838 w 428628"/>
                <a:gd name="connsiteY2" fmla="*/ 0 h 357190"/>
                <a:gd name="connsiteX3" fmla="*/ 71438 w 428628"/>
                <a:gd name="connsiteY3" fmla="*/ 0 h 357190"/>
                <a:gd name="connsiteX4" fmla="*/ 0 w 428628"/>
                <a:gd name="connsiteY4" fmla="*/ 71438 h 357190"/>
                <a:gd name="connsiteX5" fmla="*/ 71438 w 428628"/>
                <a:gd name="connsiteY5" fmla="*/ 142876 h 357190"/>
                <a:gd name="connsiteX6" fmla="*/ 71438 w 428628"/>
                <a:gd name="connsiteY6" fmla="*/ 285752 h 357190"/>
                <a:gd name="connsiteX7" fmla="*/ 255588 w 428628"/>
                <a:gd name="connsiteY7" fmla="*/ 292100 h 357190"/>
                <a:gd name="connsiteX8" fmla="*/ 428628 w 428628"/>
                <a:gd name="connsiteY8" fmla="*/ 357190 h 357190"/>
                <a:gd name="connsiteX9" fmla="*/ 407988 w 428628"/>
                <a:gd name="connsiteY9" fmla="*/ 273050 h 357190"/>
                <a:gd name="connsiteX10" fmla="*/ 414338 w 428628"/>
                <a:gd name="connsiteY10" fmla="*/ 209550 h 357190"/>
                <a:gd name="connsiteX11" fmla="*/ 414338 w 428628"/>
                <a:gd name="connsiteY11" fmla="*/ 127000 h 357190"/>
                <a:gd name="connsiteX12" fmla="*/ 401638 w 428628"/>
                <a:gd name="connsiteY12" fmla="*/ 12700 h 357190"/>
                <a:gd name="connsiteX0" fmla="*/ 330200 w 357190"/>
                <a:gd name="connsiteY0" fmla="*/ 12700 h 357190"/>
                <a:gd name="connsiteX1" fmla="*/ 247650 w 357190"/>
                <a:gd name="connsiteY1" fmla="*/ 0 h 357190"/>
                <a:gd name="connsiteX2" fmla="*/ 152400 w 357190"/>
                <a:gd name="connsiteY2" fmla="*/ 0 h 357190"/>
                <a:gd name="connsiteX3" fmla="*/ 0 w 357190"/>
                <a:gd name="connsiteY3" fmla="*/ 0 h 357190"/>
                <a:gd name="connsiteX4" fmla="*/ 71438 w 357190"/>
                <a:gd name="connsiteY4" fmla="*/ 71438 h 357190"/>
                <a:gd name="connsiteX5" fmla="*/ 0 w 357190"/>
                <a:gd name="connsiteY5" fmla="*/ 142876 h 357190"/>
                <a:gd name="connsiteX6" fmla="*/ 0 w 357190"/>
                <a:gd name="connsiteY6" fmla="*/ 285752 h 357190"/>
                <a:gd name="connsiteX7" fmla="*/ 184150 w 357190"/>
                <a:gd name="connsiteY7" fmla="*/ 292100 h 357190"/>
                <a:gd name="connsiteX8" fmla="*/ 357190 w 357190"/>
                <a:gd name="connsiteY8" fmla="*/ 357190 h 357190"/>
                <a:gd name="connsiteX9" fmla="*/ 336550 w 357190"/>
                <a:gd name="connsiteY9" fmla="*/ 273050 h 357190"/>
                <a:gd name="connsiteX10" fmla="*/ 342900 w 357190"/>
                <a:gd name="connsiteY10" fmla="*/ 209550 h 357190"/>
                <a:gd name="connsiteX11" fmla="*/ 342900 w 357190"/>
                <a:gd name="connsiteY11" fmla="*/ 127000 h 357190"/>
                <a:gd name="connsiteX12" fmla="*/ 330200 w 357190"/>
                <a:gd name="connsiteY12" fmla="*/ 12700 h 357190"/>
                <a:gd name="connsiteX0" fmla="*/ 330200 w 357190"/>
                <a:gd name="connsiteY0" fmla="*/ 12700 h 357190"/>
                <a:gd name="connsiteX1" fmla="*/ 247650 w 357190"/>
                <a:gd name="connsiteY1" fmla="*/ 0 h 357190"/>
                <a:gd name="connsiteX2" fmla="*/ 152400 w 357190"/>
                <a:gd name="connsiteY2" fmla="*/ 0 h 357190"/>
                <a:gd name="connsiteX3" fmla="*/ 142876 w 357190"/>
                <a:gd name="connsiteY3" fmla="*/ 142876 h 357190"/>
                <a:gd name="connsiteX4" fmla="*/ 71438 w 357190"/>
                <a:gd name="connsiteY4" fmla="*/ 71438 h 357190"/>
                <a:gd name="connsiteX5" fmla="*/ 0 w 357190"/>
                <a:gd name="connsiteY5" fmla="*/ 142876 h 357190"/>
                <a:gd name="connsiteX6" fmla="*/ 0 w 357190"/>
                <a:gd name="connsiteY6" fmla="*/ 285752 h 357190"/>
                <a:gd name="connsiteX7" fmla="*/ 184150 w 357190"/>
                <a:gd name="connsiteY7" fmla="*/ 292100 h 357190"/>
                <a:gd name="connsiteX8" fmla="*/ 357190 w 357190"/>
                <a:gd name="connsiteY8" fmla="*/ 357190 h 357190"/>
                <a:gd name="connsiteX9" fmla="*/ 336550 w 357190"/>
                <a:gd name="connsiteY9" fmla="*/ 273050 h 357190"/>
                <a:gd name="connsiteX10" fmla="*/ 342900 w 357190"/>
                <a:gd name="connsiteY10" fmla="*/ 209550 h 357190"/>
                <a:gd name="connsiteX11" fmla="*/ 342900 w 357190"/>
                <a:gd name="connsiteY11" fmla="*/ 127000 h 357190"/>
                <a:gd name="connsiteX12" fmla="*/ 330200 w 357190"/>
                <a:gd name="connsiteY12" fmla="*/ 12700 h 357190"/>
                <a:gd name="connsiteX0" fmla="*/ 330200 w 357190"/>
                <a:gd name="connsiteY0" fmla="*/ 12700 h 357190"/>
                <a:gd name="connsiteX1" fmla="*/ 247650 w 357190"/>
                <a:gd name="connsiteY1" fmla="*/ 0 h 357190"/>
                <a:gd name="connsiteX2" fmla="*/ 214314 w 357190"/>
                <a:gd name="connsiteY2" fmla="*/ 142876 h 357190"/>
                <a:gd name="connsiteX3" fmla="*/ 142876 w 357190"/>
                <a:gd name="connsiteY3" fmla="*/ 142876 h 357190"/>
                <a:gd name="connsiteX4" fmla="*/ 71438 w 357190"/>
                <a:gd name="connsiteY4" fmla="*/ 71438 h 357190"/>
                <a:gd name="connsiteX5" fmla="*/ 0 w 357190"/>
                <a:gd name="connsiteY5" fmla="*/ 142876 h 357190"/>
                <a:gd name="connsiteX6" fmla="*/ 0 w 357190"/>
                <a:gd name="connsiteY6" fmla="*/ 285752 h 357190"/>
                <a:gd name="connsiteX7" fmla="*/ 184150 w 357190"/>
                <a:gd name="connsiteY7" fmla="*/ 292100 h 357190"/>
                <a:gd name="connsiteX8" fmla="*/ 357190 w 357190"/>
                <a:gd name="connsiteY8" fmla="*/ 357190 h 357190"/>
                <a:gd name="connsiteX9" fmla="*/ 336550 w 357190"/>
                <a:gd name="connsiteY9" fmla="*/ 273050 h 357190"/>
                <a:gd name="connsiteX10" fmla="*/ 342900 w 357190"/>
                <a:gd name="connsiteY10" fmla="*/ 209550 h 357190"/>
                <a:gd name="connsiteX11" fmla="*/ 342900 w 357190"/>
                <a:gd name="connsiteY11" fmla="*/ 127000 h 357190"/>
                <a:gd name="connsiteX12" fmla="*/ 330200 w 357190"/>
                <a:gd name="connsiteY12" fmla="*/ 12700 h 357190"/>
                <a:gd name="connsiteX0" fmla="*/ 330200 w 357190"/>
                <a:gd name="connsiteY0" fmla="*/ 0 h 344490"/>
                <a:gd name="connsiteX1" fmla="*/ 285752 w 357190"/>
                <a:gd name="connsiteY1" fmla="*/ 130176 h 344490"/>
                <a:gd name="connsiteX2" fmla="*/ 214314 w 357190"/>
                <a:gd name="connsiteY2" fmla="*/ 130176 h 344490"/>
                <a:gd name="connsiteX3" fmla="*/ 142876 w 357190"/>
                <a:gd name="connsiteY3" fmla="*/ 130176 h 344490"/>
                <a:gd name="connsiteX4" fmla="*/ 71438 w 357190"/>
                <a:gd name="connsiteY4" fmla="*/ 58738 h 344490"/>
                <a:gd name="connsiteX5" fmla="*/ 0 w 357190"/>
                <a:gd name="connsiteY5" fmla="*/ 130176 h 344490"/>
                <a:gd name="connsiteX6" fmla="*/ 0 w 357190"/>
                <a:gd name="connsiteY6" fmla="*/ 273052 h 344490"/>
                <a:gd name="connsiteX7" fmla="*/ 184150 w 357190"/>
                <a:gd name="connsiteY7" fmla="*/ 279400 h 344490"/>
                <a:gd name="connsiteX8" fmla="*/ 357190 w 357190"/>
                <a:gd name="connsiteY8" fmla="*/ 344490 h 344490"/>
                <a:gd name="connsiteX9" fmla="*/ 336550 w 357190"/>
                <a:gd name="connsiteY9" fmla="*/ 260350 h 344490"/>
                <a:gd name="connsiteX10" fmla="*/ 342900 w 357190"/>
                <a:gd name="connsiteY10" fmla="*/ 196850 h 344490"/>
                <a:gd name="connsiteX11" fmla="*/ 342900 w 357190"/>
                <a:gd name="connsiteY11" fmla="*/ 114300 h 344490"/>
                <a:gd name="connsiteX12" fmla="*/ 330200 w 357190"/>
                <a:gd name="connsiteY12" fmla="*/ 0 h 344490"/>
                <a:gd name="connsiteX0" fmla="*/ 285752 w 357190"/>
                <a:gd name="connsiteY0" fmla="*/ 71438 h 285752"/>
                <a:gd name="connsiteX1" fmla="*/ 285752 w 357190"/>
                <a:gd name="connsiteY1" fmla="*/ 71438 h 285752"/>
                <a:gd name="connsiteX2" fmla="*/ 214314 w 357190"/>
                <a:gd name="connsiteY2" fmla="*/ 71438 h 285752"/>
                <a:gd name="connsiteX3" fmla="*/ 142876 w 357190"/>
                <a:gd name="connsiteY3" fmla="*/ 71438 h 285752"/>
                <a:gd name="connsiteX4" fmla="*/ 71438 w 357190"/>
                <a:gd name="connsiteY4" fmla="*/ 0 h 285752"/>
                <a:gd name="connsiteX5" fmla="*/ 0 w 357190"/>
                <a:gd name="connsiteY5" fmla="*/ 71438 h 285752"/>
                <a:gd name="connsiteX6" fmla="*/ 0 w 357190"/>
                <a:gd name="connsiteY6" fmla="*/ 214314 h 285752"/>
                <a:gd name="connsiteX7" fmla="*/ 184150 w 357190"/>
                <a:gd name="connsiteY7" fmla="*/ 220662 h 285752"/>
                <a:gd name="connsiteX8" fmla="*/ 357190 w 357190"/>
                <a:gd name="connsiteY8" fmla="*/ 285752 h 285752"/>
                <a:gd name="connsiteX9" fmla="*/ 336550 w 357190"/>
                <a:gd name="connsiteY9" fmla="*/ 201612 h 285752"/>
                <a:gd name="connsiteX10" fmla="*/ 342900 w 357190"/>
                <a:gd name="connsiteY10" fmla="*/ 138112 h 285752"/>
                <a:gd name="connsiteX11" fmla="*/ 342900 w 357190"/>
                <a:gd name="connsiteY11" fmla="*/ 55562 h 285752"/>
                <a:gd name="connsiteX12" fmla="*/ 285752 w 357190"/>
                <a:gd name="connsiteY12" fmla="*/ 71438 h 285752"/>
                <a:gd name="connsiteX0" fmla="*/ 286988 w 358426"/>
                <a:gd name="connsiteY0" fmla="*/ 71438 h 285752"/>
                <a:gd name="connsiteX1" fmla="*/ 286988 w 358426"/>
                <a:gd name="connsiteY1" fmla="*/ 71438 h 285752"/>
                <a:gd name="connsiteX2" fmla="*/ 215550 w 358426"/>
                <a:gd name="connsiteY2" fmla="*/ 71438 h 285752"/>
                <a:gd name="connsiteX3" fmla="*/ 144112 w 358426"/>
                <a:gd name="connsiteY3" fmla="*/ 71438 h 285752"/>
                <a:gd name="connsiteX4" fmla="*/ 72674 w 358426"/>
                <a:gd name="connsiteY4" fmla="*/ 0 h 285752"/>
                <a:gd name="connsiteX5" fmla="*/ 1236 w 358426"/>
                <a:gd name="connsiteY5" fmla="*/ 71438 h 285752"/>
                <a:gd name="connsiteX6" fmla="*/ 0 w 358426"/>
                <a:gd name="connsiteY6" fmla="*/ 129905 h 285752"/>
                <a:gd name="connsiteX7" fmla="*/ 1236 w 358426"/>
                <a:gd name="connsiteY7" fmla="*/ 214314 h 285752"/>
                <a:gd name="connsiteX8" fmla="*/ 185386 w 358426"/>
                <a:gd name="connsiteY8" fmla="*/ 220662 h 285752"/>
                <a:gd name="connsiteX9" fmla="*/ 358426 w 358426"/>
                <a:gd name="connsiteY9" fmla="*/ 285752 h 285752"/>
                <a:gd name="connsiteX10" fmla="*/ 337786 w 358426"/>
                <a:gd name="connsiteY10" fmla="*/ 201612 h 285752"/>
                <a:gd name="connsiteX11" fmla="*/ 344136 w 358426"/>
                <a:gd name="connsiteY11" fmla="*/ 138112 h 285752"/>
                <a:gd name="connsiteX12" fmla="*/ 344136 w 358426"/>
                <a:gd name="connsiteY12" fmla="*/ 55562 h 285752"/>
                <a:gd name="connsiteX13" fmla="*/ 286988 w 358426"/>
                <a:gd name="connsiteY13" fmla="*/ 71438 h 285752"/>
                <a:gd name="connsiteX0" fmla="*/ 357190 w 428628"/>
                <a:gd name="connsiteY0" fmla="*/ 71438 h 285752"/>
                <a:gd name="connsiteX1" fmla="*/ 357190 w 428628"/>
                <a:gd name="connsiteY1" fmla="*/ 71438 h 285752"/>
                <a:gd name="connsiteX2" fmla="*/ 285752 w 428628"/>
                <a:gd name="connsiteY2" fmla="*/ 71438 h 285752"/>
                <a:gd name="connsiteX3" fmla="*/ 214314 w 428628"/>
                <a:gd name="connsiteY3" fmla="*/ 71438 h 285752"/>
                <a:gd name="connsiteX4" fmla="*/ 142876 w 428628"/>
                <a:gd name="connsiteY4" fmla="*/ 0 h 285752"/>
                <a:gd name="connsiteX5" fmla="*/ 71438 w 428628"/>
                <a:gd name="connsiteY5" fmla="*/ 71438 h 285752"/>
                <a:gd name="connsiteX6" fmla="*/ 0 w 428628"/>
                <a:gd name="connsiteY6" fmla="*/ 142876 h 285752"/>
                <a:gd name="connsiteX7" fmla="*/ 71438 w 428628"/>
                <a:gd name="connsiteY7" fmla="*/ 214314 h 285752"/>
                <a:gd name="connsiteX8" fmla="*/ 255588 w 428628"/>
                <a:gd name="connsiteY8" fmla="*/ 220662 h 285752"/>
                <a:gd name="connsiteX9" fmla="*/ 428628 w 428628"/>
                <a:gd name="connsiteY9" fmla="*/ 285752 h 285752"/>
                <a:gd name="connsiteX10" fmla="*/ 407988 w 428628"/>
                <a:gd name="connsiteY10" fmla="*/ 201612 h 285752"/>
                <a:gd name="connsiteX11" fmla="*/ 414338 w 428628"/>
                <a:gd name="connsiteY11" fmla="*/ 138112 h 285752"/>
                <a:gd name="connsiteX12" fmla="*/ 414338 w 428628"/>
                <a:gd name="connsiteY12" fmla="*/ 55562 h 285752"/>
                <a:gd name="connsiteX13" fmla="*/ 357190 w 428628"/>
                <a:gd name="connsiteY13" fmla="*/ 71438 h 285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8628" h="285752">
                  <a:moveTo>
                    <a:pt x="357190" y="71438"/>
                  </a:moveTo>
                  <a:lnTo>
                    <a:pt x="357190" y="71438"/>
                  </a:lnTo>
                  <a:lnTo>
                    <a:pt x="285752" y="71438"/>
                  </a:lnTo>
                  <a:lnTo>
                    <a:pt x="214314" y="71438"/>
                  </a:lnTo>
                  <a:cubicBezTo>
                    <a:pt x="190501" y="47625"/>
                    <a:pt x="166689" y="0"/>
                    <a:pt x="142876" y="0"/>
                  </a:cubicBezTo>
                  <a:cubicBezTo>
                    <a:pt x="119063" y="0"/>
                    <a:pt x="83550" y="49787"/>
                    <a:pt x="71438" y="71438"/>
                  </a:cubicBezTo>
                  <a:lnTo>
                    <a:pt x="0" y="142876"/>
                  </a:lnTo>
                  <a:lnTo>
                    <a:pt x="71438" y="214314"/>
                  </a:lnTo>
                  <a:lnTo>
                    <a:pt x="255588" y="220662"/>
                  </a:lnTo>
                  <a:lnTo>
                    <a:pt x="428628" y="285752"/>
                  </a:lnTo>
                  <a:lnTo>
                    <a:pt x="407988" y="201612"/>
                  </a:lnTo>
                  <a:lnTo>
                    <a:pt x="414338" y="138112"/>
                  </a:lnTo>
                  <a:lnTo>
                    <a:pt x="414338" y="55562"/>
                  </a:lnTo>
                  <a:lnTo>
                    <a:pt x="357190" y="7143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6540">
                <a:defRPr/>
              </a:pPr>
              <a:endParaRPr lang="th-TH" sz="1100" dirty="0">
                <a:solidFill>
                  <a:prstClr val="white"/>
                </a:solidFill>
              </a:endParaRPr>
            </a:p>
          </p:txBody>
        </p:sp>
        <p:sp>
          <p:nvSpPr>
            <p:cNvPr id="211" name="รูปแบบอิสระ 210"/>
            <p:cNvSpPr/>
            <p:nvPr/>
          </p:nvSpPr>
          <p:spPr>
            <a:xfrm>
              <a:off x="7549711" y="2548729"/>
              <a:ext cx="200123" cy="375787"/>
            </a:xfrm>
            <a:custGeom>
              <a:avLst/>
              <a:gdLst>
                <a:gd name="connsiteX0" fmla="*/ 311150 w 323850"/>
                <a:gd name="connsiteY0" fmla="*/ 12700 h 292100"/>
                <a:gd name="connsiteX1" fmla="*/ 228600 w 323850"/>
                <a:gd name="connsiteY1" fmla="*/ 0 h 292100"/>
                <a:gd name="connsiteX2" fmla="*/ 133350 w 323850"/>
                <a:gd name="connsiteY2" fmla="*/ 0 h 292100"/>
                <a:gd name="connsiteX3" fmla="*/ 57150 w 323850"/>
                <a:gd name="connsiteY3" fmla="*/ 25400 h 292100"/>
                <a:gd name="connsiteX4" fmla="*/ 38100 w 323850"/>
                <a:gd name="connsiteY4" fmla="*/ 88900 h 292100"/>
                <a:gd name="connsiteX5" fmla="*/ 0 w 323850"/>
                <a:gd name="connsiteY5" fmla="*/ 152400 h 292100"/>
                <a:gd name="connsiteX6" fmla="*/ 88900 w 323850"/>
                <a:gd name="connsiteY6" fmla="*/ 228600 h 292100"/>
                <a:gd name="connsiteX7" fmla="*/ 165100 w 323850"/>
                <a:gd name="connsiteY7" fmla="*/ 292100 h 292100"/>
                <a:gd name="connsiteX8" fmla="*/ 266700 w 323850"/>
                <a:gd name="connsiteY8" fmla="*/ 292100 h 292100"/>
                <a:gd name="connsiteX9" fmla="*/ 317500 w 323850"/>
                <a:gd name="connsiteY9" fmla="*/ 273050 h 292100"/>
                <a:gd name="connsiteX10" fmla="*/ 323850 w 323850"/>
                <a:gd name="connsiteY10" fmla="*/ 209550 h 292100"/>
                <a:gd name="connsiteX11" fmla="*/ 323850 w 323850"/>
                <a:gd name="connsiteY11" fmla="*/ 127000 h 292100"/>
                <a:gd name="connsiteX12" fmla="*/ 311150 w 323850"/>
                <a:gd name="connsiteY12" fmla="*/ 12700 h 292100"/>
                <a:gd name="connsiteX0" fmla="*/ 311150 w 323850"/>
                <a:gd name="connsiteY0" fmla="*/ 12700 h 292100"/>
                <a:gd name="connsiteX1" fmla="*/ 228600 w 323850"/>
                <a:gd name="connsiteY1" fmla="*/ 0 h 292100"/>
                <a:gd name="connsiteX2" fmla="*/ 133350 w 323850"/>
                <a:gd name="connsiteY2" fmla="*/ 0 h 292100"/>
                <a:gd name="connsiteX3" fmla="*/ 57150 w 323850"/>
                <a:gd name="connsiteY3" fmla="*/ 25400 h 292100"/>
                <a:gd name="connsiteX4" fmla="*/ 38100 w 323850"/>
                <a:gd name="connsiteY4" fmla="*/ 88900 h 292100"/>
                <a:gd name="connsiteX5" fmla="*/ 0 w 323850"/>
                <a:gd name="connsiteY5" fmla="*/ 152400 h 292100"/>
                <a:gd name="connsiteX6" fmla="*/ 88900 w 323850"/>
                <a:gd name="connsiteY6" fmla="*/ 228600 h 292100"/>
                <a:gd name="connsiteX7" fmla="*/ 214314 w 323850"/>
                <a:gd name="connsiteY7" fmla="*/ 214314 h 292100"/>
                <a:gd name="connsiteX8" fmla="*/ 266700 w 323850"/>
                <a:gd name="connsiteY8" fmla="*/ 292100 h 292100"/>
                <a:gd name="connsiteX9" fmla="*/ 317500 w 323850"/>
                <a:gd name="connsiteY9" fmla="*/ 273050 h 292100"/>
                <a:gd name="connsiteX10" fmla="*/ 323850 w 323850"/>
                <a:gd name="connsiteY10" fmla="*/ 209550 h 292100"/>
                <a:gd name="connsiteX11" fmla="*/ 323850 w 323850"/>
                <a:gd name="connsiteY11" fmla="*/ 127000 h 292100"/>
                <a:gd name="connsiteX12" fmla="*/ 311150 w 323850"/>
                <a:gd name="connsiteY12" fmla="*/ 12700 h 292100"/>
                <a:gd name="connsiteX0" fmla="*/ 311150 w 323850"/>
                <a:gd name="connsiteY0" fmla="*/ 12700 h 273050"/>
                <a:gd name="connsiteX1" fmla="*/ 228600 w 323850"/>
                <a:gd name="connsiteY1" fmla="*/ 0 h 273050"/>
                <a:gd name="connsiteX2" fmla="*/ 133350 w 323850"/>
                <a:gd name="connsiteY2" fmla="*/ 0 h 273050"/>
                <a:gd name="connsiteX3" fmla="*/ 57150 w 323850"/>
                <a:gd name="connsiteY3" fmla="*/ 25400 h 273050"/>
                <a:gd name="connsiteX4" fmla="*/ 38100 w 323850"/>
                <a:gd name="connsiteY4" fmla="*/ 88900 h 273050"/>
                <a:gd name="connsiteX5" fmla="*/ 0 w 323850"/>
                <a:gd name="connsiteY5" fmla="*/ 152400 h 273050"/>
                <a:gd name="connsiteX6" fmla="*/ 88900 w 323850"/>
                <a:gd name="connsiteY6" fmla="*/ 228600 h 273050"/>
                <a:gd name="connsiteX7" fmla="*/ 214314 w 323850"/>
                <a:gd name="connsiteY7" fmla="*/ 214314 h 273050"/>
                <a:gd name="connsiteX8" fmla="*/ 285752 w 323850"/>
                <a:gd name="connsiteY8" fmla="*/ 214314 h 273050"/>
                <a:gd name="connsiteX9" fmla="*/ 317500 w 323850"/>
                <a:gd name="connsiteY9" fmla="*/ 273050 h 273050"/>
                <a:gd name="connsiteX10" fmla="*/ 323850 w 323850"/>
                <a:gd name="connsiteY10" fmla="*/ 209550 h 273050"/>
                <a:gd name="connsiteX11" fmla="*/ 323850 w 323850"/>
                <a:gd name="connsiteY11" fmla="*/ 127000 h 273050"/>
                <a:gd name="connsiteX12" fmla="*/ 311150 w 323850"/>
                <a:gd name="connsiteY12" fmla="*/ 12700 h 273050"/>
                <a:gd name="connsiteX0" fmla="*/ 273050 w 285750"/>
                <a:gd name="connsiteY0" fmla="*/ 12700 h 273050"/>
                <a:gd name="connsiteX1" fmla="*/ 190500 w 285750"/>
                <a:gd name="connsiteY1" fmla="*/ 0 h 273050"/>
                <a:gd name="connsiteX2" fmla="*/ 95250 w 285750"/>
                <a:gd name="connsiteY2" fmla="*/ 0 h 273050"/>
                <a:gd name="connsiteX3" fmla="*/ 19050 w 285750"/>
                <a:gd name="connsiteY3" fmla="*/ 25400 h 273050"/>
                <a:gd name="connsiteX4" fmla="*/ 0 w 285750"/>
                <a:gd name="connsiteY4" fmla="*/ 88900 h 273050"/>
                <a:gd name="connsiteX5" fmla="*/ 33338 w 285750"/>
                <a:gd name="connsiteY5" fmla="*/ 142876 h 273050"/>
                <a:gd name="connsiteX6" fmla="*/ 50800 w 285750"/>
                <a:gd name="connsiteY6" fmla="*/ 228600 h 273050"/>
                <a:gd name="connsiteX7" fmla="*/ 176214 w 285750"/>
                <a:gd name="connsiteY7" fmla="*/ 214314 h 273050"/>
                <a:gd name="connsiteX8" fmla="*/ 247652 w 285750"/>
                <a:gd name="connsiteY8" fmla="*/ 214314 h 273050"/>
                <a:gd name="connsiteX9" fmla="*/ 279400 w 285750"/>
                <a:gd name="connsiteY9" fmla="*/ 273050 h 273050"/>
                <a:gd name="connsiteX10" fmla="*/ 285750 w 285750"/>
                <a:gd name="connsiteY10" fmla="*/ 209550 h 273050"/>
                <a:gd name="connsiteX11" fmla="*/ 285750 w 285750"/>
                <a:gd name="connsiteY11" fmla="*/ 127000 h 273050"/>
                <a:gd name="connsiteX12" fmla="*/ 273050 w 285750"/>
                <a:gd name="connsiteY12" fmla="*/ 12700 h 273050"/>
                <a:gd name="connsiteX0" fmla="*/ 273050 w 319090"/>
                <a:gd name="connsiteY0" fmla="*/ 12700 h 228600"/>
                <a:gd name="connsiteX1" fmla="*/ 190500 w 319090"/>
                <a:gd name="connsiteY1" fmla="*/ 0 h 228600"/>
                <a:gd name="connsiteX2" fmla="*/ 95250 w 319090"/>
                <a:gd name="connsiteY2" fmla="*/ 0 h 228600"/>
                <a:gd name="connsiteX3" fmla="*/ 19050 w 319090"/>
                <a:gd name="connsiteY3" fmla="*/ 25400 h 228600"/>
                <a:gd name="connsiteX4" fmla="*/ 0 w 319090"/>
                <a:gd name="connsiteY4" fmla="*/ 88900 h 228600"/>
                <a:gd name="connsiteX5" fmla="*/ 33338 w 319090"/>
                <a:gd name="connsiteY5" fmla="*/ 142876 h 228600"/>
                <a:gd name="connsiteX6" fmla="*/ 50800 w 319090"/>
                <a:gd name="connsiteY6" fmla="*/ 228600 h 228600"/>
                <a:gd name="connsiteX7" fmla="*/ 176214 w 319090"/>
                <a:gd name="connsiteY7" fmla="*/ 214314 h 228600"/>
                <a:gd name="connsiteX8" fmla="*/ 247652 w 319090"/>
                <a:gd name="connsiteY8" fmla="*/ 214314 h 228600"/>
                <a:gd name="connsiteX9" fmla="*/ 319090 w 319090"/>
                <a:gd name="connsiteY9" fmla="*/ 214314 h 228600"/>
                <a:gd name="connsiteX10" fmla="*/ 285750 w 319090"/>
                <a:gd name="connsiteY10" fmla="*/ 209550 h 228600"/>
                <a:gd name="connsiteX11" fmla="*/ 285750 w 319090"/>
                <a:gd name="connsiteY11" fmla="*/ 127000 h 228600"/>
                <a:gd name="connsiteX12" fmla="*/ 273050 w 319090"/>
                <a:gd name="connsiteY12" fmla="*/ 12700 h 228600"/>
                <a:gd name="connsiteX0" fmla="*/ 273050 w 319090"/>
                <a:gd name="connsiteY0" fmla="*/ 12700 h 214314"/>
                <a:gd name="connsiteX1" fmla="*/ 190500 w 319090"/>
                <a:gd name="connsiteY1" fmla="*/ 0 h 214314"/>
                <a:gd name="connsiteX2" fmla="*/ 95250 w 319090"/>
                <a:gd name="connsiteY2" fmla="*/ 0 h 214314"/>
                <a:gd name="connsiteX3" fmla="*/ 19050 w 319090"/>
                <a:gd name="connsiteY3" fmla="*/ 25400 h 214314"/>
                <a:gd name="connsiteX4" fmla="*/ 0 w 319090"/>
                <a:gd name="connsiteY4" fmla="*/ 88900 h 214314"/>
                <a:gd name="connsiteX5" fmla="*/ 33338 w 319090"/>
                <a:gd name="connsiteY5" fmla="*/ 142876 h 214314"/>
                <a:gd name="connsiteX6" fmla="*/ 164994 w 319090"/>
                <a:gd name="connsiteY6" fmla="*/ 197484 h 214314"/>
                <a:gd name="connsiteX7" fmla="*/ 176214 w 319090"/>
                <a:gd name="connsiteY7" fmla="*/ 214314 h 214314"/>
                <a:gd name="connsiteX8" fmla="*/ 247652 w 319090"/>
                <a:gd name="connsiteY8" fmla="*/ 214314 h 214314"/>
                <a:gd name="connsiteX9" fmla="*/ 319090 w 319090"/>
                <a:gd name="connsiteY9" fmla="*/ 214314 h 214314"/>
                <a:gd name="connsiteX10" fmla="*/ 285750 w 319090"/>
                <a:gd name="connsiteY10" fmla="*/ 209550 h 214314"/>
                <a:gd name="connsiteX11" fmla="*/ 285750 w 319090"/>
                <a:gd name="connsiteY11" fmla="*/ 127000 h 214314"/>
                <a:gd name="connsiteX12" fmla="*/ 273050 w 319090"/>
                <a:gd name="connsiteY12" fmla="*/ 12700 h 214314"/>
                <a:gd name="connsiteX0" fmla="*/ 236432 w 319090"/>
                <a:gd name="connsiteY0" fmla="*/ 54608 h 214314"/>
                <a:gd name="connsiteX1" fmla="*/ 190500 w 319090"/>
                <a:gd name="connsiteY1" fmla="*/ 0 h 214314"/>
                <a:gd name="connsiteX2" fmla="*/ 95250 w 319090"/>
                <a:gd name="connsiteY2" fmla="*/ 0 h 214314"/>
                <a:gd name="connsiteX3" fmla="*/ 19050 w 319090"/>
                <a:gd name="connsiteY3" fmla="*/ 25400 h 214314"/>
                <a:gd name="connsiteX4" fmla="*/ 0 w 319090"/>
                <a:gd name="connsiteY4" fmla="*/ 88900 h 214314"/>
                <a:gd name="connsiteX5" fmla="*/ 33338 w 319090"/>
                <a:gd name="connsiteY5" fmla="*/ 142876 h 214314"/>
                <a:gd name="connsiteX6" fmla="*/ 164994 w 319090"/>
                <a:gd name="connsiteY6" fmla="*/ 197484 h 214314"/>
                <a:gd name="connsiteX7" fmla="*/ 176214 w 319090"/>
                <a:gd name="connsiteY7" fmla="*/ 214314 h 214314"/>
                <a:gd name="connsiteX8" fmla="*/ 247652 w 319090"/>
                <a:gd name="connsiteY8" fmla="*/ 214314 h 214314"/>
                <a:gd name="connsiteX9" fmla="*/ 319090 w 319090"/>
                <a:gd name="connsiteY9" fmla="*/ 214314 h 214314"/>
                <a:gd name="connsiteX10" fmla="*/ 285750 w 319090"/>
                <a:gd name="connsiteY10" fmla="*/ 209550 h 214314"/>
                <a:gd name="connsiteX11" fmla="*/ 285750 w 319090"/>
                <a:gd name="connsiteY11" fmla="*/ 127000 h 214314"/>
                <a:gd name="connsiteX12" fmla="*/ 236432 w 319090"/>
                <a:gd name="connsiteY12" fmla="*/ 54608 h 214314"/>
                <a:gd name="connsiteX0" fmla="*/ 307870 w 319090"/>
                <a:gd name="connsiteY0" fmla="*/ 54608 h 214314"/>
                <a:gd name="connsiteX1" fmla="*/ 190500 w 319090"/>
                <a:gd name="connsiteY1" fmla="*/ 0 h 214314"/>
                <a:gd name="connsiteX2" fmla="*/ 95250 w 319090"/>
                <a:gd name="connsiteY2" fmla="*/ 0 h 214314"/>
                <a:gd name="connsiteX3" fmla="*/ 19050 w 319090"/>
                <a:gd name="connsiteY3" fmla="*/ 25400 h 214314"/>
                <a:gd name="connsiteX4" fmla="*/ 0 w 319090"/>
                <a:gd name="connsiteY4" fmla="*/ 88900 h 214314"/>
                <a:gd name="connsiteX5" fmla="*/ 33338 w 319090"/>
                <a:gd name="connsiteY5" fmla="*/ 142876 h 214314"/>
                <a:gd name="connsiteX6" fmla="*/ 164994 w 319090"/>
                <a:gd name="connsiteY6" fmla="*/ 197484 h 214314"/>
                <a:gd name="connsiteX7" fmla="*/ 176214 w 319090"/>
                <a:gd name="connsiteY7" fmla="*/ 214314 h 214314"/>
                <a:gd name="connsiteX8" fmla="*/ 247652 w 319090"/>
                <a:gd name="connsiteY8" fmla="*/ 214314 h 214314"/>
                <a:gd name="connsiteX9" fmla="*/ 319090 w 319090"/>
                <a:gd name="connsiteY9" fmla="*/ 214314 h 214314"/>
                <a:gd name="connsiteX10" fmla="*/ 285750 w 319090"/>
                <a:gd name="connsiteY10" fmla="*/ 209550 h 214314"/>
                <a:gd name="connsiteX11" fmla="*/ 285750 w 319090"/>
                <a:gd name="connsiteY11" fmla="*/ 127000 h 214314"/>
                <a:gd name="connsiteX12" fmla="*/ 307870 w 319090"/>
                <a:gd name="connsiteY12" fmla="*/ 54608 h 21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90" h="214314">
                  <a:moveTo>
                    <a:pt x="307870" y="54608"/>
                  </a:moveTo>
                  <a:lnTo>
                    <a:pt x="190500" y="0"/>
                  </a:lnTo>
                  <a:lnTo>
                    <a:pt x="95250" y="0"/>
                  </a:lnTo>
                  <a:lnTo>
                    <a:pt x="19050" y="25400"/>
                  </a:lnTo>
                  <a:lnTo>
                    <a:pt x="0" y="88900"/>
                  </a:lnTo>
                  <a:lnTo>
                    <a:pt x="33338" y="142876"/>
                  </a:lnTo>
                  <a:lnTo>
                    <a:pt x="164994" y="197484"/>
                  </a:lnTo>
                  <a:lnTo>
                    <a:pt x="176214" y="214314"/>
                  </a:lnTo>
                  <a:lnTo>
                    <a:pt x="247652" y="214314"/>
                  </a:lnTo>
                  <a:lnTo>
                    <a:pt x="319090" y="214314"/>
                  </a:lnTo>
                  <a:lnTo>
                    <a:pt x="285750" y="209550"/>
                  </a:lnTo>
                  <a:lnTo>
                    <a:pt x="285750" y="127000"/>
                  </a:lnTo>
                  <a:lnTo>
                    <a:pt x="307870" y="5460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6540">
                <a:defRPr/>
              </a:pPr>
              <a:endParaRPr lang="th-TH" sz="1100" dirty="0">
                <a:solidFill>
                  <a:prstClr val="white"/>
                </a:solidFill>
              </a:endParaRPr>
            </a:p>
          </p:txBody>
        </p:sp>
        <p:sp>
          <p:nvSpPr>
            <p:cNvPr id="29764" name="TextBox 4"/>
            <p:cNvSpPr txBox="1">
              <a:spLocks noChangeArrowheads="1"/>
            </p:cNvSpPr>
            <p:nvPr/>
          </p:nvSpPr>
          <p:spPr bwMode="auto">
            <a:xfrm>
              <a:off x="7634286" y="2384427"/>
              <a:ext cx="1233486" cy="4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พื้นที่เสี่ยงน้ำท่วม </a:t>
              </a:r>
              <a:endParaRPr lang="en-US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20,000 </a:t>
              </a: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ไร่</a:t>
              </a:r>
              <a:endParaRPr lang="it-IT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</p:txBody>
        </p:sp>
        <p:sp>
          <p:nvSpPr>
            <p:cNvPr id="213" name="Rounded Rectangle 62"/>
            <p:cNvSpPr/>
            <p:nvPr/>
          </p:nvSpPr>
          <p:spPr bwMode="auto">
            <a:xfrm>
              <a:off x="5310604" y="3376166"/>
              <a:ext cx="1357435" cy="400083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defTabSz="906540">
                <a:defRPr/>
              </a:pPr>
              <a:endParaRPr lang="th-TH" sz="1100" dirty="0">
                <a:solidFill>
                  <a:prstClr val="white"/>
                </a:solidFill>
              </a:endParaRPr>
            </a:p>
          </p:txBody>
        </p:sp>
        <p:sp>
          <p:nvSpPr>
            <p:cNvPr id="29766" name="TextBox 4"/>
            <p:cNvSpPr txBox="1">
              <a:spLocks noChangeArrowheads="1"/>
            </p:cNvSpPr>
            <p:nvPr/>
          </p:nvSpPr>
          <p:spPr bwMode="auto">
            <a:xfrm>
              <a:off x="7745134" y="2826910"/>
              <a:ext cx="1233489" cy="4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พื้นที่เสี่ยงน้ำท่วม </a:t>
              </a:r>
              <a:endParaRPr lang="en-US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30,000 </a:t>
              </a: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ไร่</a:t>
              </a:r>
              <a:endParaRPr lang="it-IT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</p:txBody>
        </p:sp>
        <p:sp>
          <p:nvSpPr>
            <p:cNvPr id="29767" name="TextBox 4"/>
            <p:cNvSpPr txBox="1">
              <a:spLocks noChangeArrowheads="1"/>
            </p:cNvSpPr>
            <p:nvPr/>
          </p:nvSpPr>
          <p:spPr bwMode="auto">
            <a:xfrm>
              <a:off x="7486648" y="3711577"/>
              <a:ext cx="1233489" cy="4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พื้นที่เสี่ยงน้ำท่วม </a:t>
              </a:r>
              <a:endParaRPr lang="en-US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70,000 </a:t>
              </a: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ไร่</a:t>
              </a:r>
              <a:endParaRPr lang="it-IT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</p:txBody>
        </p:sp>
        <p:sp>
          <p:nvSpPr>
            <p:cNvPr id="216" name="รูปแบบอิสระ 215"/>
            <p:cNvSpPr/>
            <p:nvPr/>
          </p:nvSpPr>
          <p:spPr>
            <a:xfrm>
              <a:off x="5218094" y="4214187"/>
              <a:ext cx="1212063" cy="428715"/>
            </a:xfrm>
            <a:custGeom>
              <a:avLst/>
              <a:gdLst>
                <a:gd name="connsiteX0" fmla="*/ 42203 w 1097280"/>
                <a:gd name="connsiteY0" fmla="*/ 0 h 900333"/>
                <a:gd name="connsiteX1" fmla="*/ 365760 w 1097280"/>
                <a:gd name="connsiteY1" fmla="*/ 154745 h 900333"/>
                <a:gd name="connsiteX2" fmla="*/ 731520 w 1097280"/>
                <a:gd name="connsiteY2" fmla="*/ 196948 h 900333"/>
                <a:gd name="connsiteX3" fmla="*/ 1026941 w 1097280"/>
                <a:gd name="connsiteY3" fmla="*/ 337625 h 900333"/>
                <a:gd name="connsiteX4" fmla="*/ 1097280 w 1097280"/>
                <a:gd name="connsiteY4" fmla="*/ 492370 h 900333"/>
                <a:gd name="connsiteX5" fmla="*/ 984738 w 1097280"/>
                <a:gd name="connsiteY5" fmla="*/ 801859 h 900333"/>
                <a:gd name="connsiteX6" fmla="*/ 858129 w 1097280"/>
                <a:gd name="connsiteY6" fmla="*/ 900333 h 900333"/>
                <a:gd name="connsiteX7" fmla="*/ 576775 w 1097280"/>
                <a:gd name="connsiteY7" fmla="*/ 801859 h 900333"/>
                <a:gd name="connsiteX8" fmla="*/ 436098 w 1097280"/>
                <a:gd name="connsiteY8" fmla="*/ 773723 h 900333"/>
                <a:gd name="connsiteX9" fmla="*/ 281353 w 1097280"/>
                <a:gd name="connsiteY9" fmla="*/ 717453 h 900333"/>
                <a:gd name="connsiteX10" fmla="*/ 182880 w 1097280"/>
                <a:gd name="connsiteY10" fmla="*/ 647114 h 900333"/>
                <a:gd name="connsiteX11" fmla="*/ 70338 w 1097280"/>
                <a:gd name="connsiteY11" fmla="*/ 562708 h 900333"/>
                <a:gd name="connsiteX12" fmla="*/ 70338 w 1097280"/>
                <a:gd name="connsiteY12" fmla="*/ 407963 h 900333"/>
                <a:gd name="connsiteX13" fmla="*/ 0 w 1097280"/>
                <a:gd name="connsiteY13" fmla="*/ 309490 h 900333"/>
                <a:gd name="connsiteX14" fmla="*/ 28135 w 1097280"/>
                <a:gd name="connsiteY14" fmla="*/ 126610 h 900333"/>
                <a:gd name="connsiteX15" fmla="*/ 42203 w 1097280"/>
                <a:gd name="connsiteY15" fmla="*/ 0 h 900333"/>
                <a:gd name="connsiteX0" fmla="*/ 42203 w 1097280"/>
                <a:gd name="connsiteY0" fmla="*/ 0 h 857256"/>
                <a:gd name="connsiteX1" fmla="*/ 365760 w 1097280"/>
                <a:gd name="connsiteY1" fmla="*/ 154745 h 857256"/>
                <a:gd name="connsiteX2" fmla="*/ 731520 w 1097280"/>
                <a:gd name="connsiteY2" fmla="*/ 196948 h 857256"/>
                <a:gd name="connsiteX3" fmla="*/ 1026941 w 1097280"/>
                <a:gd name="connsiteY3" fmla="*/ 337625 h 857256"/>
                <a:gd name="connsiteX4" fmla="*/ 1097280 w 1097280"/>
                <a:gd name="connsiteY4" fmla="*/ 492370 h 857256"/>
                <a:gd name="connsiteX5" fmla="*/ 984738 w 1097280"/>
                <a:gd name="connsiteY5" fmla="*/ 801859 h 857256"/>
                <a:gd name="connsiteX6" fmla="*/ 785818 w 1097280"/>
                <a:gd name="connsiteY6" fmla="*/ 857256 h 857256"/>
                <a:gd name="connsiteX7" fmla="*/ 576775 w 1097280"/>
                <a:gd name="connsiteY7" fmla="*/ 801859 h 857256"/>
                <a:gd name="connsiteX8" fmla="*/ 436098 w 1097280"/>
                <a:gd name="connsiteY8" fmla="*/ 773723 h 857256"/>
                <a:gd name="connsiteX9" fmla="*/ 281353 w 1097280"/>
                <a:gd name="connsiteY9" fmla="*/ 717453 h 857256"/>
                <a:gd name="connsiteX10" fmla="*/ 182880 w 1097280"/>
                <a:gd name="connsiteY10" fmla="*/ 647114 h 857256"/>
                <a:gd name="connsiteX11" fmla="*/ 70338 w 1097280"/>
                <a:gd name="connsiteY11" fmla="*/ 562708 h 857256"/>
                <a:gd name="connsiteX12" fmla="*/ 70338 w 1097280"/>
                <a:gd name="connsiteY12" fmla="*/ 407963 h 857256"/>
                <a:gd name="connsiteX13" fmla="*/ 0 w 1097280"/>
                <a:gd name="connsiteY13" fmla="*/ 309490 h 857256"/>
                <a:gd name="connsiteX14" fmla="*/ 28135 w 1097280"/>
                <a:gd name="connsiteY14" fmla="*/ 126610 h 857256"/>
                <a:gd name="connsiteX15" fmla="*/ 42203 w 1097280"/>
                <a:gd name="connsiteY15" fmla="*/ 0 h 857256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36098 w 1097280"/>
                <a:gd name="connsiteY8" fmla="*/ 773723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40081 w 1097280"/>
                <a:gd name="connsiteY8" fmla="*/ 815177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500066 w 1097280"/>
                <a:gd name="connsiteY8" fmla="*/ 857256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500066 w 1097280"/>
                <a:gd name="connsiteY8" fmla="*/ 857256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857256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857256 h 928694"/>
                <a:gd name="connsiteX9" fmla="*/ 357190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857256 w 1097280"/>
                <a:gd name="connsiteY5" fmla="*/ 857256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857256 h 928694"/>
                <a:gd name="connsiteX9" fmla="*/ 357190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26941"/>
                <a:gd name="connsiteY0" fmla="*/ 0 h 928694"/>
                <a:gd name="connsiteX1" fmla="*/ 365760 w 1026941"/>
                <a:gd name="connsiteY1" fmla="*/ 154745 h 928694"/>
                <a:gd name="connsiteX2" fmla="*/ 731520 w 1026941"/>
                <a:gd name="connsiteY2" fmla="*/ 196948 h 928694"/>
                <a:gd name="connsiteX3" fmla="*/ 1026941 w 1026941"/>
                <a:gd name="connsiteY3" fmla="*/ 337625 h 928694"/>
                <a:gd name="connsiteX4" fmla="*/ 857256 w 1026941"/>
                <a:gd name="connsiteY4" fmla="*/ 500066 h 928694"/>
                <a:gd name="connsiteX5" fmla="*/ 857256 w 1026941"/>
                <a:gd name="connsiteY5" fmla="*/ 857256 h 928694"/>
                <a:gd name="connsiteX6" fmla="*/ 785818 w 1026941"/>
                <a:gd name="connsiteY6" fmla="*/ 857256 h 928694"/>
                <a:gd name="connsiteX7" fmla="*/ 571504 w 1026941"/>
                <a:gd name="connsiteY7" fmla="*/ 928694 h 928694"/>
                <a:gd name="connsiteX8" fmla="*/ 428628 w 1026941"/>
                <a:gd name="connsiteY8" fmla="*/ 857256 h 928694"/>
                <a:gd name="connsiteX9" fmla="*/ 357190 w 1026941"/>
                <a:gd name="connsiteY9" fmla="*/ 785818 h 928694"/>
                <a:gd name="connsiteX10" fmla="*/ 281353 w 1026941"/>
                <a:gd name="connsiteY10" fmla="*/ 717453 h 928694"/>
                <a:gd name="connsiteX11" fmla="*/ 182880 w 1026941"/>
                <a:gd name="connsiteY11" fmla="*/ 647114 h 928694"/>
                <a:gd name="connsiteX12" fmla="*/ 70338 w 1026941"/>
                <a:gd name="connsiteY12" fmla="*/ 562708 h 928694"/>
                <a:gd name="connsiteX13" fmla="*/ 70338 w 1026941"/>
                <a:gd name="connsiteY13" fmla="*/ 407963 h 928694"/>
                <a:gd name="connsiteX14" fmla="*/ 0 w 1026941"/>
                <a:gd name="connsiteY14" fmla="*/ 309490 h 928694"/>
                <a:gd name="connsiteX15" fmla="*/ 28135 w 1026941"/>
                <a:gd name="connsiteY15" fmla="*/ 126610 h 928694"/>
                <a:gd name="connsiteX16" fmla="*/ 42203 w 1026941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6 w 857257"/>
                <a:gd name="connsiteY5" fmla="*/ 857256 h 928694"/>
                <a:gd name="connsiteX6" fmla="*/ 785818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0338 w 857257"/>
                <a:gd name="connsiteY12" fmla="*/ 562708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8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0338 w 857257"/>
                <a:gd name="connsiteY12" fmla="*/ 562708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0338 w 857257"/>
                <a:gd name="connsiteY12" fmla="*/ 562708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1439 w 857257"/>
                <a:gd name="connsiteY12" fmla="*/ 500066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214315 w 857257"/>
                <a:gd name="connsiteY11" fmla="*/ 642942 h 928694"/>
                <a:gd name="connsiteX12" fmla="*/ 71439 w 857257"/>
                <a:gd name="connsiteY12" fmla="*/ 500066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5753 w 857257"/>
                <a:gd name="connsiteY10" fmla="*/ 714380 h 928694"/>
                <a:gd name="connsiteX11" fmla="*/ 214315 w 857257"/>
                <a:gd name="connsiteY11" fmla="*/ 642942 h 928694"/>
                <a:gd name="connsiteX12" fmla="*/ 71439 w 857257"/>
                <a:gd name="connsiteY12" fmla="*/ 500066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5753 w 857257"/>
                <a:gd name="connsiteY10" fmla="*/ 714380 h 928694"/>
                <a:gd name="connsiteX11" fmla="*/ 214315 w 857257"/>
                <a:gd name="connsiteY11" fmla="*/ 642942 h 928694"/>
                <a:gd name="connsiteX12" fmla="*/ 71439 w 857257"/>
                <a:gd name="connsiteY12" fmla="*/ 500066 h 928694"/>
                <a:gd name="connsiteX13" fmla="*/ 1 w 857257"/>
                <a:gd name="connsiteY13" fmla="*/ 428628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113640 w 928694"/>
                <a:gd name="connsiteY0" fmla="*/ 0 h 928694"/>
                <a:gd name="connsiteX1" fmla="*/ 437197 w 928694"/>
                <a:gd name="connsiteY1" fmla="*/ 154745 h 928694"/>
                <a:gd name="connsiteX2" fmla="*/ 802957 w 928694"/>
                <a:gd name="connsiteY2" fmla="*/ 196948 h 928694"/>
                <a:gd name="connsiteX3" fmla="*/ 928694 w 928694"/>
                <a:gd name="connsiteY3" fmla="*/ 285752 h 928694"/>
                <a:gd name="connsiteX4" fmla="*/ 928693 w 928694"/>
                <a:gd name="connsiteY4" fmla="*/ 500066 h 928694"/>
                <a:gd name="connsiteX5" fmla="*/ 928694 w 928694"/>
                <a:gd name="connsiteY5" fmla="*/ 857256 h 928694"/>
                <a:gd name="connsiteX6" fmla="*/ 857256 w 928694"/>
                <a:gd name="connsiteY6" fmla="*/ 857256 h 928694"/>
                <a:gd name="connsiteX7" fmla="*/ 642941 w 928694"/>
                <a:gd name="connsiteY7" fmla="*/ 928694 h 928694"/>
                <a:gd name="connsiteX8" fmla="*/ 500065 w 928694"/>
                <a:gd name="connsiteY8" fmla="*/ 857256 h 928694"/>
                <a:gd name="connsiteX9" fmla="*/ 428627 w 928694"/>
                <a:gd name="connsiteY9" fmla="*/ 785818 h 928694"/>
                <a:gd name="connsiteX10" fmla="*/ 357190 w 928694"/>
                <a:gd name="connsiteY10" fmla="*/ 714380 h 928694"/>
                <a:gd name="connsiteX11" fmla="*/ 285752 w 928694"/>
                <a:gd name="connsiteY11" fmla="*/ 642942 h 928694"/>
                <a:gd name="connsiteX12" fmla="*/ 142876 w 928694"/>
                <a:gd name="connsiteY12" fmla="*/ 500066 h 928694"/>
                <a:gd name="connsiteX13" fmla="*/ 71438 w 928694"/>
                <a:gd name="connsiteY13" fmla="*/ 428628 h 928694"/>
                <a:gd name="connsiteX14" fmla="*/ 0 w 928694"/>
                <a:gd name="connsiteY14" fmla="*/ 285752 h 928694"/>
                <a:gd name="connsiteX15" fmla="*/ 99572 w 928694"/>
                <a:gd name="connsiteY15" fmla="*/ 126610 h 928694"/>
                <a:gd name="connsiteX16" fmla="*/ 113640 w 928694"/>
                <a:gd name="connsiteY16" fmla="*/ 0 h 928694"/>
                <a:gd name="connsiteX0" fmla="*/ 185078 w 1000132"/>
                <a:gd name="connsiteY0" fmla="*/ 0 h 928694"/>
                <a:gd name="connsiteX1" fmla="*/ 508635 w 1000132"/>
                <a:gd name="connsiteY1" fmla="*/ 154745 h 928694"/>
                <a:gd name="connsiteX2" fmla="*/ 874395 w 1000132"/>
                <a:gd name="connsiteY2" fmla="*/ 196948 h 928694"/>
                <a:gd name="connsiteX3" fmla="*/ 1000132 w 1000132"/>
                <a:gd name="connsiteY3" fmla="*/ 285752 h 928694"/>
                <a:gd name="connsiteX4" fmla="*/ 1000131 w 1000132"/>
                <a:gd name="connsiteY4" fmla="*/ 500066 h 928694"/>
                <a:gd name="connsiteX5" fmla="*/ 1000132 w 1000132"/>
                <a:gd name="connsiteY5" fmla="*/ 857256 h 928694"/>
                <a:gd name="connsiteX6" fmla="*/ 928694 w 1000132"/>
                <a:gd name="connsiteY6" fmla="*/ 857256 h 928694"/>
                <a:gd name="connsiteX7" fmla="*/ 714379 w 1000132"/>
                <a:gd name="connsiteY7" fmla="*/ 928694 h 928694"/>
                <a:gd name="connsiteX8" fmla="*/ 571503 w 1000132"/>
                <a:gd name="connsiteY8" fmla="*/ 857256 h 928694"/>
                <a:gd name="connsiteX9" fmla="*/ 500065 w 1000132"/>
                <a:gd name="connsiteY9" fmla="*/ 785818 h 928694"/>
                <a:gd name="connsiteX10" fmla="*/ 428628 w 1000132"/>
                <a:gd name="connsiteY10" fmla="*/ 714380 h 928694"/>
                <a:gd name="connsiteX11" fmla="*/ 357190 w 1000132"/>
                <a:gd name="connsiteY11" fmla="*/ 642942 h 928694"/>
                <a:gd name="connsiteX12" fmla="*/ 214314 w 1000132"/>
                <a:gd name="connsiteY12" fmla="*/ 500066 h 928694"/>
                <a:gd name="connsiteX13" fmla="*/ 142876 w 1000132"/>
                <a:gd name="connsiteY13" fmla="*/ 428628 h 928694"/>
                <a:gd name="connsiteX14" fmla="*/ 0 w 1000132"/>
                <a:gd name="connsiteY14" fmla="*/ 285752 h 928694"/>
                <a:gd name="connsiteX15" fmla="*/ 171010 w 1000132"/>
                <a:gd name="connsiteY15" fmla="*/ 126610 h 928694"/>
                <a:gd name="connsiteX16" fmla="*/ 185078 w 1000132"/>
                <a:gd name="connsiteY16" fmla="*/ 0 h 928694"/>
                <a:gd name="connsiteX0" fmla="*/ 185078 w 1000132"/>
                <a:gd name="connsiteY0" fmla="*/ 0 h 928694"/>
                <a:gd name="connsiteX1" fmla="*/ 508635 w 1000132"/>
                <a:gd name="connsiteY1" fmla="*/ 154745 h 928694"/>
                <a:gd name="connsiteX2" fmla="*/ 874395 w 1000132"/>
                <a:gd name="connsiteY2" fmla="*/ 196948 h 928694"/>
                <a:gd name="connsiteX3" fmla="*/ 1000132 w 1000132"/>
                <a:gd name="connsiteY3" fmla="*/ 285752 h 928694"/>
                <a:gd name="connsiteX4" fmla="*/ 1000131 w 1000132"/>
                <a:gd name="connsiteY4" fmla="*/ 500066 h 928694"/>
                <a:gd name="connsiteX5" fmla="*/ 1000132 w 1000132"/>
                <a:gd name="connsiteY5" fmla="*/ 857256 h 928694"/>
                <a:gd name="connsiteX6" fmla="*/ 928694 w 1000132"/>
                <a:gd name="connsiteY6" fmla="*/ 857256 h 928694"/>
                <a:gd name="connsiteX7" fmla="*/ 714379 w 1000132"/>
                <a:gd name="connsiteY7" fmla="*/ 928694 h 928694"/>
                <a:gd name="connsiteX8" fmla="*/ 571503 w 1000132"/>
                <a:gd name="connsiteY8" fmla="*/ 857256 h 928694"/>
                <a:gd name="connsiteX9" fmla="*/ 500065 w 1000132"/>
                <a:gd name="connsiteY9" fmla="*/ 785818 h 928694"/>
                <a:gd name="connsiteX10" fmla="*/ 428628 w 1000132"/>
                <a:gd name="connsiteY10" fmla="*/ 714380 h 928694"/>
                <a:gd name="connsiteX11" fmla="*/ 357190 w 1000132"/>
                <a:gd name="connsiteY11" fmla="*/ 642942 h 928694"/>
                <a:gd name="connsiteX12" fmla="*/ 214314 w 1000132"/>
                <a:gd name="connsiteY12" fmla="*/ 500066 h 928694"/>
                <a:gd name="connsiteX13" fmla="*/ 142876 w 1000132"/>
                <a:gd name="connsiteY13" fmla="*/ 428628 h 928694"/>
                <a:gd name="connsiteX14" fmla="*/ 0 w 1000132"/>
                <a:gd name="connsiteY14" fmla="*/ 285752 h 928694"/>
                <a:gd name="connsiteX15" fmla="*/ 71438 w 1000132"/>
                <a:gd name="connsiteY15" fmla="*/ 214314 h 928694"/>
                <a:gd name="connsiteX16" fmla="*/ 185078 w 1000132"/>
                <a:gd name="connsiteY16" fmla="*/ 0 h 928694"/>
                <a:gd name="connsiteX0" fmla="*/ 142876 w 1000132"/>
                <a:gd name="connsiteY0" fmla="*/ 59569 h 773949"/>
                <a:gd name="connsiteX1" fmla="*/ 508635 w 1000132"/>
                <a:gd name="connsiteY1" fmla="*/ 0 h 773949"/>
                <a:gd name="connsiteX2" fmla="*/ 874395 w 1000132"/>
                <a:gd name="connsiteY2" fmla="*/ 42203 h 773949"/>
                <a:gd name="connsiteX3" fmla="*/ 1000132 w 1000132"/>
                <a:gd name="connsiteY3" fmla="*/ 131007 h 773949"/>
                <a:gd name="connsiteX4" fmla="*/ 1000131 w 1000132"/>
                <a:gd name="connsiteY4" fmla="*/ 345321 h 773949"/>
                <a:gd name="connsiteX5" fmla="*/ 1000132 w 1000132"/>
                <a:gd name="connsiteY5" fmla="*/ 702511 h 773949"/>
                <a:gd name="connsiteX6" fmla="*/ 928694 w 1000132"/>
                <a:gd name="connsiteY6" fmla="*/ 702511 h 773949"/>
                <a:gd name="connsiteX7" fmla="*/ 714379 w 1000132"/>
                <a:gd name="connsiteY7" fmla="*/ 773949 h 773949"/>
                <a:gd name="connsiteX8" fmla="*/ 571503 w 1000132"/>
                <a:gd name="connsiteY8" fmla="*/ 702511 h 773949"/>
                <a:gd name="connsiteX9" fmla="*/ 500065 w 1000132"/>
                <a:gd name="connsiteY9" fmla="*/ 631073 h 773949"/>
                <a:gd name="connsiteX10" fmla="*/ 428628 w 1000132"/>
                <a:gd name="connsiteY10" fmla="*/ 559635 h 773949"/>
                <a:gd name="connsiteX11" fmla="*/ 357190 w 1000132"/>
                <a:gd name="connsiteY11" fmla="*/ 488197 h 773949"/>
                <a:gd name="connsiteX12" fmla="*/ 214314 w 1000132"/>
                <a:gd name="connsiteY12" fmla="*/ 345321 h 773949"/>
                <a:gd name="connsiteX13" fmla="*/ 142876 w 1000132"/>
                <a:gd name="connsiteY13" fmla="*/ 273883 h 773949"/>
                <a:gd name="connsiteX14" fmla="*/ 0 w 1000132"/>
                <a:gd name="connsiteY14" fmla="*/ 131007 h 773949"/>
                <a:gd name="connsiteX15" fmla="*/ 71438 w 1000132"/>
                <a:gd name="connsiteY15" fmla="*/ 59569 h 773949"/>
                <a:gd name="connsiteX16" fmla="*/ 142876 w 1000132"/>
                <a:gd name="connsiteY16" fmla="*/ 59569 h 773949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874395 w 1000132"/>
                <a:gd name="connsiteY2" fmla="*/ 0 h 731746"/>
                <a:gd name="connsiteX3" fmla="*/ 1000132 w 1000132"/>
                <a:gd name="connsiteY3" fmla="*/ 88804 h 731746"/>
                <a:gd name="connsiteX4" fmla="*/ 1000131 w 1000132"/>
                <a:gd name="connsiteY4" fmla="*/ 303118 h 731746"/>
                <a:gd name="connsiteX5" fmla="*/ 1000132 w 1000132"/>
                <a:gd name="connsiteY5" fmla="*/ 660308 h 731746"/>
                <a:gd name="connsiteX6" fmla="*/ 928694 w 1000132"/>
                <a:gd name="connsiteY6" fmla="*/ 660308 h 731746"/>
                <a:gd name="connsiteX7" fmla="*/ 714379 w 1000132"/>
                <a:gd name="connsiteY7" fmla="*/ 731746 h 731746"/>
                <a:gd name="connsiteX8" fmla="*/ 571503 w 1000132"/>
                <a:gd name="connsiteY8" fmla="*/ 660308 h 731746"/>
                <a:gd name="connsiteX9" fmla="*/ 500065 w 1000132"/>
                <a:gd name="connsiteY9" fmla="*/ 588870 h 731746"/>
                <a:gd name="connsiteX10" fmla="*/ 428628 w 1000132"/>
                <a:gd name="connsiteY10" fmla="*/ 517432 h 731746"/>
                <a:gd name="connsiteX11" fmla="*/ 357190 w 1000132"/>
                <a:gd name="connsiteY11" fmla="*/ 445994 h 731746"/>
                <a:gd name="connsiteX12" fmla="*/ 214314 w 1000132"/>
                <a:gd name="connsiteY12" fmla="*/ 303118 h 731746"/>
                <a:gd name="connsiteX13" fmla="*/ 142876 w 1000132"/>
                <a:gd name="connsiteY13" fmla="*/ 231680 h 731746"/>
                <a:gd name="connsiteX14" fmla="*/ 0 w 1000132"/>
                <a:gd name="connsiteY14" fmla="*/ 88804 h 731746"/>
                <a:gd name="connsiteX15" fmla="*/ 71438 w 1000132"/>
                <a:gd name="connsiteY15" fmla="*/ 17366 h 731746"/>
                <a:gd name="connsiteX16" fmla="*/ 142876 w 1000132"/>
                <a:gd name="connsiteY16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482473 w 1000132"/>
                <a:gd name="connsiteY2" fmla="*/ 120834 h 731746"/>
                <a:gd name="connsiteX3" fmla="*/ 874395 w 1000132"/>
                <a:gd name="connsiteY3" fmla="*/ 0 h 731746"/>
                <a:gd name="connsiteX4" fmla="*/ 1000132 w 1000132"/>
                <a:gd name="connsiteY4" fmla="*/ 88804 h 731746"/>
                <a:gd name="connsiteX5" fmla="*/ 1000131 w 1000132"/>
                <a:gd name="connsiteY5" fmla="*/ 303118 h 731746"/>
                <a:gd name="connsiteX6" fmla="*/ 1000132 w 1000132"/>
                <a:gd name="connsiteY6" fmla="*/ 660308 h 731746"/>
                <a:gd name="connsiteX7" fmla="*/ 928694 w 1000132"/>
                <a:gd name="connsiteY7" fmla="*/ 660308 h 731746"/>
                <a:gd name="connsiteX8" fmla="*/ 714379 w 1000132"/>
                <a:gd name="connsiteY8" fmla="*/ 731746 h 731746"/>
                <a:gd name="connsiteX9" fmla="*/ 571503 w 1000132"/>
                <a:gd name="connsiteY9" fmla="*/ 660308 h 731746"/>
                <a:gd name="connsiteX10" fmla="*/ 500065 w 1000132"/>
                <a:gd name="connsiteY10" fmla="*/ 588870 h 731746"/>
                <a:gd name="connsiteX11" fmla="*/ 428628 w 1000132"/>
                <a:gd name="connsiteY11" fmla="*/ 517432 h 731746"/>
                <a:gd name="connsiteX12" fmla="*/ 357190 w 1000132"/>
                <a:gd name="connsiteY12" fmla="*/ 445994 h 731746"/>
                <a:gd name="connsiteX13" fmla="*/ 214314 w 1000132"/>
                <a:gd name="connsiteY13" fmla="*/ 303118 h 731746"/>
                <a:gd name="connsiteX14" fmla="*/ 142876 w 1000132"/>
                <a:gd name="connsiteY14" fmla="*/ 231680 h 731746"/>
                <a:gd name="connsiteX15" fmla="*/ 0 w 1000132"/>
                <a:gd name="connsiteY15" fmla="*/ 88804 h 731746"/>
                <a:gd name="connsiteX16" fmla="*/ 71438 w 1000132"/>
                <a:gd name="connsiteY16" fmla="*/ 17366 h 731746"/>
                <a:gd name="connsiteX17" fmla="*/ 142876 w 1000132"/>
                <a:gd name="connsiteY17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500066 w 1000132"/>
                <a:gd name="connsiteY2" fmla="*/ 231679 h 731746"/>
                <a:gd name="connsiteX3" fmla="*/ 874395 w 1000132"/>
                <a:gd name="connsiteY3" fmla="*/ 0 h 731746"/>
                <a:gd name="connsiteX4" fmla="*/ 1000132 w 1000132"/>
                <a:gd name="connsiteY4" fmla="*/ 88804 h 731746"/>
                <a:gd name="connsiteX5" fmla="*/ 1000131 w 1000132"/>
                <a:gd name="connsiteY5" fmla="*/ 303118 h 731746"/>
                <a:gd name="connsiteX6" fmla="*/ 1000132 w 1000132"/>
                <a:gd name="connsiteY6" fmla="*/ 660308 h 731746"/>
                <a:gd name="connsiteX7" fmla="*/ 928694 w 1000132"/>
                <a:gd name="connsiteY7" fmla="*/ 660308 h 731746"/>
                <a:gd name="connsiteX8" fmla="*/ 714379 w 1000132"/>
                <a:gd name="connsiteY8" fmla="*/ 731746 h 731746"/>
                <a:gd name="connsiteX9" fmla="*/ 571503 w 1000132"/>
                <a:gd name="connsiteY9" fmla="*/ 660308 h 731746"/>
                <a:gd name="connsiteX10" fmla="*/ 500065 w 1000132"/>
                <a:gd name="connsiteY10" fmla="*/ 588870 h 731746"/>
                <a:gd name="connsiteX11" fmla="*/ 428628 w 1000132"/>
                <a:gd name="connsiteY11" fmla="*/ 517432 h 731746"/>
                <a:gd name="connsiteX12" fmla="*/ 357190 w 1000132"/>
                <a:gd name="connsiteY12" fmla="*/ 445994 h 731746"/>
                <a:gd name="connsiteX13" fmla="*/ 214314 w 1000132"/>
                <a:gd name="connsiteY13" fmla="*/ 303118 h 731746"/>
                <a:gd name="connsiteX14" fmla="*/ 142876 w 1000132"/>
                <a:gd name="connsiteY14" fmla="*/ 231680 h 731746"/>
                <a:gd name="connsiteX15" fmla="*/ 0 w 1000132"/>
                <a:gd name="connsiteY15" fmla="*/ 88804 h 731746"/>
                <a:gd name="connsiteX16" fmla="*/ 71438 w 1000132"/>
                <a:gd name="connsiteY16" fmla="*/ 17366 h 731746"/>
                <a:gd name="connsiteX17" fmla="*/ 142876 w 1000132"/>
                <a:gd name="connsiteY17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500066 w 1000132"/>
                <a:gd name="connsiteY2" fmla="*/ 231679 h 731746"/>
                <a:gd name="connsiteX3" fmla="*/ 703537 w 1000132"/>
                <a:gd name="connsiteY3" fmla="*/ 105762 h 731746"/>
                <a:gd name="connsiteX4" fmla="*/ 874395 w 1000132"/>
                <a:gd name="connsiteY4" fmla="*/ 0 h 731746"/>
                <a:gd name="connsiteX5" fmla="*/ 1000132 w 1000132"/>
                <a:gd name="connsiteY5" fmla="*/ 88804 h 731746"/>
                <a:gd name="connsiteX6" fmla="*/ 1000131 w 1000132"/>
                <a:gd name="connsiteY6" fmla="*/ 303118 h 731746"/>
                <a:gd name="connsiteX7" fmla="*/ 1000132 w 1000132"/>
                <a:gd name="connsiteY7" fmla="*/ 660308 h 731746"/>
                <a:gd name="connsiteX8" fmla="*/ 928694 w 1000132"/>
                <a:gd name="connsiteY8" fmla="*/ 660308 h 731746"/>
                <a:gd name="connsiteX9" fmla="*/ 714379 w 1000132"/>
                <a:gd name="connsiteY9" fmla="*/ 731746 h 731746"/>
                <a:gd name="connsiteX10" fmla="*/ 571503 w 1000132"/>
                <a:gd name="connsiteY10" fmla="*/ 660308 h 731746"/>
                <a:gd name="connsiteX11" fmla="*/ 500065 w 1000132"/>
                <a:gd name="connsiteY11" fmla="*/ 588870 h 731746"/>
                <a:gd name="connsiteX12" fmla="*/ 428628 w 1000132"/>
                <a:gd name="connsiteY12" fmla="*/ 517432 h 731746"/>
                <a:gd name="connsiteX13" fmla="*/ 357190 w 1000132"/>
                <a:gd name="connsiteY13" fmla="*/ 445994 h 731746"/>
                <a:gd name="connsiteX14" fmla="*/ 214314 w 1000132"/>
                <a:gd name="connsiteY14" fmla="*/ 303118 h 731746"/>
                <a:gd name="connsiteX15" fmla="*/ 142876 w 1000132"/>
                <a:gd name="connsiteY15" fmla="*/ 231680 h 731746"/>
                <a:gd name="connsiteX16" fmla="*/ 0 w 1000132"/>
                <a:gd name="connsiteY16" fmla="*/ 88804 h 731746"/>
                <a:gd name="connsiteX17" fmla="*/ 71438 w 1000132"/>
                <a:gd name="connsiteY17" fmla="*/ 17366 h 731746"/>
                <a:gd name="connsiteX18" fmla="*/ 142876 w 1000132"/>
                <a:gd name="connsiteY18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500066 w 1000132"/>
                <a:gd name="connsiteY2" fmla="*/ 231679 h 731746"/>
                <a:gd name="connsiteX3" fmla="*/ 714380 w 1000132"/>
                <a:gd name="connsiteY3" fmla="*/ 231679 h 731746"/>
                <a:gd name="connsiteX4" fmla="*/ 874395 w 1000132"/>
                <a:gd name="connsiteY4" fmla="*/ 0 h 731746"/>
                <a:gd name="connsiteX5" fmla="*/ 1000132 w 1000132"/>
                <a:gd name="connsiteY5" fmla="*/ 88804 h 731746"/>
                <a:gd name="connsiteX6" fmla="*/ 1000131 w 1000132"/>
                <a:gd name="connsiteY6" fmla="*/ 303118 h 731746"/>
                <a:gd name="connsiteX7" fmla="*/ 1000132 w 1000132"/>
                <a:gd name="connsiteY7" fmla="*/ 660308 h 731746"/>
                <a:gd name="connsiteX8" fmla="*/ 928694 w 1000132"/>
                <a:gd name="connsiteY8" fmla="*/ 660308 h 731746"/>
                <a:gd name="connsiteX9" fmla="*/ 714379 w 1000132"/>
                <a:gd name="connsiteY9" fmla="*/ 731746 h 731746"/>
                <a:gd name="connsiteX10" fmla="*/ 571503 w 1000132"/>
                <a:gd name="connsiteY10" fmla="*/ 660308 h 731746"/>
                <a:gd name="connsiteX11" fmla="*/ 500065 w 1000132"/>
                <a:gd name="connsiteY11" fmla="*/ 588870 h 731746"/>
                <a:gd name="connsiteX12" fmla="*/ 428628 w 1000132"/>
                <a:gd name="connsiteY12" fmla="*/ 517432 h 731746"/>
                <a:gd name="connsiteX13" fmla="*/ 357190 w 1000132"/>
                <a:gd name="connsiteY13" fmla="*/ 445994 h 731746"/>
                <a:gd name="connsiteX14" fmla="*/ 214314 w 1000132"/>
                <a:gd name="connsiteY14" fmla="*/ 303118 h 731746"/>
                <a:gd name="connsiteX15" fmla="*/ 142876 w 1000132"/>
                <a:gd name="connsiteY15" fmla="*/ 231680 h 731746"/>
                <a:gd name="connsiteX16" fmla="*/ 0 w 1000132"/>
                <a:gd name="connsiteY16" fmla="*/ 88804 h 731746"/>
                <a:gd name="connsiteX17" fmla="*/ 71438 w 1000132"/>
                <a:gd name="connsiteY17" fmla="*/ 17366 h 731746"/>
                <a:gd name="connsiteX18" fmla="*/ 142876 w 1000132"/>
                <a:gd name="connsiteY18" fmla="*/ 17366 h 731746"/>
                <a:gd name="connsiteX0" fmla="*/ 142876 w 1000132"/>
                <a:gd name="connsiteY0" fmla="*/ 0 h 714380"/>
                <a:gd name="connsiteX1" fmla="*/ 357190 w 1000132"/>
                <a:gd name="connsiteY1" fmla="*/ 142876 h 714380"/>
                <a:gd name="connsiteX2" fmla="*/ 500066 w 1000132"/>
                <a:gd name="connsiteY2" fmla="*/ 214313 h 714380"/>
                <a:gd name="connsiteX3" fmla="*/ 714380 w 1000132"/>
                <a:gd name="connsiteY3" fmla="*/ 214313 h 714380"/>
                <a:gd name="connsiteX4" fmla="*/ 857256 w 1000132"/>
                <a:gd name="connsiteY4" fmla="*/ 214313 h 714380"/>
                <a:gd name="connsiteX5" fmla="*/ 1000132 w 1000132"/>
                <a:gd name="connsiteY5" fmla="*/ 71438 h 714380"/>
                <a:gd name="connsiteX6" fmla="*/ 1000131 w 1000132"/>
                <a:gd name="connsiteY6" fmla="*/ 285752 h 714380"/>
                <a:gd name="connsiteX7" fmla="*/ 1000132 w 1000132"/>
                <a:gd name="connsiteY7" fmla="*/ 642942 h 714380"/>
                <a:gd name="connsiteX8" fmla="*/ 928694 w 1000132"/>
                <a:gd name="connsiteY8" fmla="*/ 642942 h 714380"/>
                <a:gd name="connsiteX9" fmla="*/ 714379 w 1000132"/>
                <a:gd name="connsiteY9" fmla="*/ 714380 h 714380"/>
                <a:gd name="connsiteX10" fmla="*/ 571503 w 1000132"/>
                <a:gd name="connsiteY10" fmla="*/ 642942 h 714380"/>
                <a:gd name="connsiteX11" fmla="*/ 500065 w 1000132"/>
                <a:gd name="connsiteY11" fmla="*/ 571504 h 714380"/>
                <a:gd name="connsiteX12" fmla="*/ 428628 w 1000132"/>
                <a:gd name="connsiteY12" fmla="*/ 500066 h 714380"/>
                <a:gd name="connsiteX13" fmla="*/ 357190 w 1000132"/>
                <a:gd name="connsiteY13" fmla="*/ 428628 h 714380"/>
                <a:gd name="connsiteX14" fmla="*/ 214314 w 1000132"/>
                <a:gd name="connsiteY14" fmla="*/ 285752 h 714380"/>
                <a:gd name="connsiteX15" fmla="*/ 142876 w 1000132"/>
                <a:gd name="connsiteY15" fmla="*/ 214314 h 714380"/>
                <a:gd name="connsiteX16" fmla="*/ 0 w 1000132"/>
                <a:gd name="connsiteY16" fmla="*/ 71438 h 714380"/>
                <a:gd name="connsiteX17" fmla="*/ 71438 w 1000132"/>
                <a:gd name="connsiteY17" fmla="*/ 0 h 714380"/>
                <a:gd name="connsiteX18" fmla="*/ 142876 w 1000132"/>
                <a:gd name="connsiteY18" fmla="*/ 0 h 714380"/>
                <a:gd name="connsiteX0" fmla="*/ 142876 w 1000132"/>
                <a:gd name="connsiteY0" fmla="*/ 0 h 714380"/>
                <a:gd name="connsiteX1" fmla="*/ 357190 w 1000132"/>
                <a:gd name="connsiteY1" fmla="*/ 142876 h 714380"/>
                <a:gd name="connsiteX2" fmla="*/ 500066 w 1000132"/>
                <a:gd name="connsiteY2" fmla="*/ 214313 h 714380"/>
                <a:gd name="connsiteX3" fmla="*/ 714380 w 1000132"/>
                <a:gd name="connsiteY3" fmla="*/ 214313 h 714380"/>
                <a:gd name="connsiteX4" fmla="*/ 857256 w 1000132"/>
                <a:gd name="connsiteY4" fmla="*/ 214313 h 714380"/>
                <a:gd name="connsiteX5" fmla="*/ 928694 w 1000132"/>
                <a:gd name="connsiteY5" fmla="*/ 285751 h 714380"/>
                <a:gd name="connsiteX6" fmla="*/ 1000131 w 1000132"/>
                <a:gd name="connsiteY6" fmla="*/ 285752 h 714380"/>
                <a:gd name="connsiteX7" fmla="*/ 1000132 w 1000132"/>
                <a:gd name="connsiteY7" fmla="*/ 642942 h 714380"/>
                <a:gd name="connsiteX8" fmla="*/ 928694 w 1000132"/>
                <a:gd name="connsiteY8" fmla="*/ 642942 h 714380"/>
                <a:gd name="connsiteX9" fmla="*/ 714379 w 1000132"/>
                <a:gd name="connsiteY9" fmla="*/ 714380 h 714380"/>
                <a:gd name="connsiteX10" fmla="*/ 571503 w 1000132"/>
                <a:gd name="connsiteY10" fmla="*/ 642942 h 714380"/>
                <a:gd name="connsiteX11" fmla="*/ 500065 w 1000132"/>
                <a:gd name="connsiteY11" fmla="*/ 571504 h 714380"/>
                <a:gd name="connsiteX12" fmla="*/ 428628 w 1000132"/>
                <a:gd name="connsiteY12" fmla="*/ 500066 h 714380"/>
                <a:gd name="connsiteX13" fmla="*/ 357190 w 1000132"/>
                <a:gd name="connsiteY13" fmla="*/ 428628 h 714380"/>
                <a:gd name="connsiteX14" fmla="*/ 214314 w 1000132"/>
                <a:gd name="connsiteY14" fmla="*/ 285752 h 714380"/>
                <a:gd name="connsiteX15" fmla="*/ 142876 w 1000132"/>
                <a:gd name="connsiteY15" fmla="*/ 214314 h 714380"/>
                <a:gd name="connsiteX16" fmla="*/ 0 w 1000132"/>
                <a:gd name="connsiteY16" fmla="*/ 71438 h 714380"/>
                <a:gd name="connsiteX17" fmla="*/ 71438 w 1000132"/>
                <a:gd name="connsiteY17" fmla="*/ 0 h 714380"/>
                <a:gd name="connsiteX18" fmla="*/ 142876 w 1000132"/>
                <a:gd name="connsiteY18" fmla="*/ 0 h 714380"/>
                <a:gd name="connsiteX0" fmla="*/ 142876 w 1000132"/>
                <a:gd name="connsiteY0" fmla="*/ 0 h 714380"/>
                <a:gd name="connsiteX1" fmla="*/ 357190 w 1000132"/>
                <a:gd name="connsiteY1" fmla="*/ 142876 h 714380"/>
                <a:gd name="connsiteX2" fmla="*/ 500066 w 1000132"/>
                <a:gd name="connsiteY2" fmla="*/ 214313 h 714380"/>
                <a:gd name="connsiteX3" fmla="*/ 714380 w 1000132"/>
                <a:gd name="connsiteY3" fmla="*/ 214313 h 714380"/>
                <a:gd name="connsiteX4" fmla="*/ 857256 w 1000132"/>
                <a:gd name="connsiteY4" fmla="*/ 285751 h 714380"/>
                <a:gd name="connsiteX5" fmla="*/ 928694 w 1000132"/>
                <a:gd name="connsiteY5" fmla="*/ 285751 h 714380"/>
                <a:gd name="connsiteX6" fmla="*/ 1000131 w 1000132"/>
                <a:gd name="connsiteY6" fmla="*/ 285752 h 714380"/>
                <a:gd name="connsiteX7" fmla="*/ 1000132 w 1000132"/>
                <a:gd name="connsiteY7" fmla="*/ 642942 h 714380"/>
                <a:gd name="connsiteX8" fmla="*/ 928694 w 1000132"/>
                <a:gd name="connsiteY8" fmla="*/ 642942 h 714380"/>
                <a:gd name="connsiteX9" fmla="*/ 714379 w 1000132"/>
                <a:gd name="connsiteY9" fmla="*/ 714380 h 714380"/>
                <a:gd name="connsiteX10" fmla="*/ 571503 w 1000132"/>
                <a:gd name="connsiteY10" fmla="*/ 642942 h 714380"/>
                <a:gd name="connsiteX11" fmla="*/ 500065 w 1000132"/>
                <a:gd name="connsiteY11" fmla="*/ 571504 h 714380"/>
                <a:gd name="connsiteX12" fmla="*/ 428628 w 1000132"/>
                <a:gd name="connsiteY12" fmla="*/ 500066 h 714380"/>
                <a:gd name="connsiteX13" fmla="*/ 357190 w 1000132"/>
                <a:gd name="connsiteY13" fmla="*/ 428628 h 714380"/>
                <a:gd name="connsiteX14" fmla="*/ 214314 w 1000132"/>
                <a:gd name="connsiteY14" fmla="*/ 285752 h 714380"/>
                <a:gd name="connsiteX15" fmla="*/ 142876 w 1000132"/>
                <a:gd name="connsiteY15" fmla="*/ 214314 h 714380"/>
                <a:gd name="connsiteX16" fmla="*/ 0 w 1000132"/>
                <a:gd name="connsiteY16" fmla="*/ 71438 h 714380"/>
                <a:gd name="connsiteX17" fmla="*/ 71438 w 1000132"/>
                <a:gd name="connsiteY17" fmla="*/ 0 h 714380"/>
                <a:gd name="connsiteX18" fmla="*/ 142876 w 1000132"/>
                <a:gd name="connsiteY18" fmla="*/ 0 h 714380"/>
                <a:gd name="connsiteX0" fmla="*/ 71438 w 928694"/>
                <a:gd name="connsiteY0" fmla="*/ 0 h 714380"/>
                <a:gd name="connsiteX1" fmla="*/ 285752 w 928694"/>
                <a:gd name="connsiteY1" fmla="*/ 142876 h 714380"/>
                <a:gd name="connsiteX2" fmla="*/ 428628 w 928694"/>
                <a:gd name="connsiteY2" fmla="*/ 214313 h 714380"/>
                <a:gd name="connsiteX3" fmla="*/ 642942 w 928694"/>
                <a:gd name="connsiteY3" fmla="*/ 214313 h 714380"/>
                <a:gd name="connsiteX4" fmla="*/ 785818 w 928694"/>
                <a:gd name="connsiteY4" fmla="*/ 285751 h 714380"/>
                <a:gd name="connsiteX5" fmla="*/ 857256 w 928694"/>
                <a:gd name="connsiteY5" fmla="*/ 285751 h 714380"/>
                <a:gd name="connsiteX6" fmla="*/ 928693 w 928694"/>
                <a:gd name="connsiteY6" fmla="*/ 285752 h 714380"/>
                <a:gd name="connsiteX7" fmla="*/ 928694 w 928694"/>
                <a:gd name="connsiteY7" fmla="*/ 642942 h 714380"/>
                <a:gd name="connsiteX8" fmla="*/ 857256 w 928694"/>
                <a:gd name="connsiteY8" fmla="*/ 642942 h 714380"/>
                <a:gd name="connsiteX9" fmla="*/ 642941 w 928694"/>
                <a:gd name="connsiteY9" fmla="*/ 714380 h 714380"/>
                <a:gd name="connsiteX10" fmla="*/ 500065 w 928694"/>
                <a:gd name="connsiteY10" fmla="*/ 642942 h 714380"/>
                <a:gd name="connsiteX11" fmla="*/ 428627 w 928694"/>
                <a:gd name="connsiteY11" fmla="*/ 571504 h 714380"/>
                <a:gd name="connsiteX12" fmla="*/ 357190 w 928694"/>
                <a:gd name="connsiteY12" fmla="*/ 500066 h 714380"/>
                <a:gd name="connsiteX13" fmla="*/ 285752 w 928694"/>
                <a:gd name="connsiteY13" fmla="*/ 428628 h 714380"/>
                <a:gd name="connsiteX14" fmla="*/ 142876 w 928694"/>
                <a:gd name="connsiteY14" fmla="*/ 285752 h 714380"/>
                <a:gd name="connsiteX15" fmla="*/ 71438 w 928694"/>
                <a:gd name="connsiteY15" fmla="*/ 214314 h 714380"/>
                <a:gd name="connsiteX16" fmla="*/ 0 w 928694"/>
                <a:gd name="connsiteY16" fmla="*/ 0 h 714380"/>
                <a:gd name="connsiteX17" fmla="*/ 71438 w 928694"/>
                <a:gd name="connsiteY17" fmla="*/ 0 h 714380"/>
                <a:gd name="connsiteX0" fmla="*/ 35719 w 892975"/>
                <a:gd name="connsiteY0" fmla="*/ 0 h 714380"/>
                <a:gd name="connsiteX1" fmla="*/ 250033 w 892975"/>
                <a:gd name="connsiteY1" fmla="*/ 142876 h 714380"/>
                <a:gd name="connsiteX2" fmla="*/ 392909 w 892975"/>
                <a:gd name="connsiteY2" fmla="*/ 214313 h 714380"/>
                <a:gd name="connsiteX3" fmla="*/ 607223 w 892975"/>
                <a:gd name="connsiteY3" fmla="*/ 214313 h 714380"/>
                <a:gd name="connsiteX4" fmla="*/ 750099 w 892975"/>
                <a:gd name="connsiteY4" fmla="*/ 285751 h 714380"/>
                <a:gd name="connsiteX5" fmla="*/ 821537 w 892975"/>
                <a:gd name="connsiteY5" fmla="*/ 285751 h 714380"/>
                <a:gd name="connsiteX6" fmla="*/ 892974 w 892975"/>
                <a:gd name="connsiteY6" fmla="*/ 285752 h 714380"/>
                <a:gd name="connsiteX7" fmla="*/ 892975 w 892975"/>
                <a:gd name="connsiteY7" fmla="*/ 642942 h 714380"/>
                <a:gd name="connsiteX8" fmla="*/ 821537 w 892975"/>
                <a:gd name="connsiteY8" fmla="*/ 642942 h 714380"/>
                <a:gd name="connsiteX9" fmla="*/ 607222 w 892975"/>
                <a:gd name="connsiteY9" fmla="*/ 714380 h 714380"/>
                <a:gd name="connsiteX10" fmla="*/ 464346 w 892975"/>
                <a:gd name="connsiteY10" fmla="*/ 642942 h 714380"/>
                <a:gd name="connsiteX11" fmla="*/ 392908 w 892975"/>
                <a:gd name="connsiteY11" fmla="*/ 571504 h 714380"/>
                <a:gd name="connsiteX12" fmla="*/ 321471 w 892975"/>
                <a:gd name="connsiteY12" fmla="*/ 500066 h 714380"/>
                <a:gd name="connsiteX13" fmla="*/ 250033 w 892975"/>
                <a:gd name="connsiteY13" fmla="*/ 428628 h 714380"/>
                <a:gd name="connsiteX14" fmla="*/ 107157 w 892975"/>
                <a:gd name="connsiteY14" fmla="*/ 285752 h 714380"/>
                <a:gd name="connsiteX15" fmla="*/ 35719 w 892975"/>
                <a:gd name="connsiteY15" fmla="*/ 214314 h 714380"/>
                <a:gd name="connsiteX16" fmla="*/ 35719 w 892975"/>
                <a:gd name="connsiteY16" fmla="*/ 0 h 714380"/>
                <a:gd name="connsiteX0" fmla="*/ 0 w 857256"/>
                <a:gd name="connsiteY0" fmla="*/ 71438 h 571504"/>
                <a:gd name="connsiteX1" fmla="*/ 214314 w 857256"/>
                <a:gd name="connsiteY1" fmla="*/ 0 h 571504"/>
                <a:gd name="connsiteX2" fmla="*/ 357190 w 857256"/>
                <a:gd name="connsiteY2" fmla="*/ 71437 h 571504"/>
                <a:gd name="connsiteX3" fmla="*/ 571504 w 857256"/>
                <a:gd name="connsiteY3" fmla="*/ 71437 h 571504"/>
                <a:gd name="connsiteX4" fmla="*/ 714380 w 857256"/>
                <a:gd name="connsiteY4" fmla="*/ 142875 h 571504"/>
                <a:gd name="connsiteX5" fmla="*/ 785818 w 857256"/>
                <a:gd name="connsiteY5" fmla="*/ 142875 h 571504"/>
                <a:gd name="connsiteX6" fmla="*/ 857255 w 857256"/>
                <a:gd name="connsiteY6" fmla="*/ 142876 h 571504"/>
                <a:gd name="connsiteX7" fmla="*/ 857256 w 857256"/>
                <a:gd name="connsiteY7" fmla="*/ 500066 h 571504"/>
                <a:gd name="connsiteX8" fmla="*/ 785818 w 857256"/>
                <a:gd name="connsiteY8" fmla="*/ 500066 h 571504"/>
                <a:gd name="connsiteX9" fmla="*/ 571503 w 857256"/>
                <a:gd name="connsiteY9" fmla="*/ 571504 h 571504"/>
                <a:gd name="connsiteX10" fmla="*/ 428627 w 857256"/>
                <a:gd name="connsiteY10" fmla="*/ 500066 h 571504"/>
                <a:gd name="connsiteX11" fmla="*/ 357189 w 857256"/>
                <a:gd name="connsiteY11" fmla="*/ 428628 h 571504"/>
                <a:gd name="connsiteX12" fmla="*/ 285752 w 857256"/>
                <a:gd name="connsiteY12" fmla="*/ 357190 h 571504"/>
                <a:gd name="connsiteX13" fmla="*/ 214314 w 857256"/>
                <a:gd name="connsiteY13" fmla="*/ 285752 h 571504"/>
                <a:gd name="connsiteX14" fmla="*/ 71438 w 857256"/>
                <a:gd name="connsiteY14" fmla="*/ 142876 h 571504"/>
                <a:gd name="connsiteX15" fmla="*/ 0 w 857256"/>
                <a:gd name="connsiteY15" fmla="*/ 71438 h 571504"/>
                <a:gd name="connsiteX0" fmla="*/ 0 w 857256"/>
                <a:gd name="connsiteY0" fmla="*/ 71438 h 571504"/>
                <a:gd name="connsiteX1" fmla="*/ 214314 w 857256"/>
                <a:gd name="connsiteY1" fmla="*/ 0 h 571504"/>
                <a:gd name="connsiteX2" fmla="*/ 357190 w 857256"/>
                <a:gd name="connsiteY2" fmla="*/ 71437 h 571504"/>
                <a:gd name="connsiteX3" fmla="*/ 571504 w 857256"/>
                <a:gd name="connsiteY3" fmla="*/ 71437 h 571504"/>
                <a:gd name="connsiteX4" fmla="*/ 714380 w 857256"/>
                <a:gd name="connsiteY4" fmla="*/ 142875 h 571504"/>
                <a:gd name="connsiteX5" fmla="*/ 785818 w 857256"/>
                <a:gd name="connsiteY5" fmla="*/ 142875 h 571504"/>
                <a:gd name="connsiteX6" fmla="*/ 857255 w 857256"/>
                <a:gd name="connsiteY6" fmla="*/ 142876 h 571504"/>
                <a:gd name="connsiteX7" fmla="*/ 857256 w 857256"/>
                <a:gd name="connsiteY7" fmla="*/ 500066 h 571504"/>
                <a:gd name="connsiteX8" fmla="*/ 785818 w 857256"/>
                <a:gd name="connsiteY8" fmla="*/ 500066 h 571504"/>
                <a:gd name="connsiteX9" fmla="*/ 571503 w 857256"/>
                <a:gd name="connsiteY9" fmla="*/ 571504 h 571504"/>
                <a:gd name="connsiteX10" fmla="*/ 428627 w 857256"/>
                <a:gd name="connsiteY10" fmla="*/ 500066 h 571504"/>
                <a:gd name="connsiteX11" fmla="*/ 357189 w 857256"/>
                <a:gd name="connsiteY11" fmla="*/ 428628 h 571504"/>
                <a:gd name="connsiteX12" fmla="*/ 285752 w 857256"/>
                <a:gd name="connsiteY12" fmla="*/ 357190 h 571504"/>
                <a:gd name="connsiteX13" fmla="*/ 0 w 857256"/>
                <a:gd name="connsiteY13" fmla="*/ 500066 h 571504"/>
                <a:gd name="connsiteX14" fmla="*/ 71438 w 857256"/>
                <a:gd name="connsiteY14" fmla="*/ 142876 h 571504"/>
                <a:gd name="connsiteX15" fmla="*/ 0 w 857256"/>
                <a:gd name="connsiteY15" fmla="*/ 71438 h 571504"/>
                <a:gd name="connsiteX0" fmla="*/ 0 w 857256"/>
                <a:gd name="connsiteY0" fmla="*/ 71438 h 571504"/>
                <a:gd name="connsiteX1" fmla="*/ 214314 w 857256"/>
                <a:gd name="connsiteY1" fmla="*/ 0 h 571504"/>
                <a:gd name="connsiteX2" fmla="*/ 357190 w 857256"/>
                <a:gd name="connsiteY2" fmla="*/ 71437 h 571504"/>
                <a:gd name="connsiteX3" fmla="*/ 571504 w 857256"/>
                <a:gd name="connsiteY3" fmla="*/ 71437 h 571504"/>
                <a:gd name="connsiteX4" fmla="*/ 714380 w 857256"/>
                <a:gd name="connsiteY4" fmla="*/ 142875 h 571504"/>
                <a:gd name="connsiteX5" fmla="*/ 785818 w 857256"/>
                <a:gd name="connsiteY5" fmla="*/ 142875 h 571504"/>
                <a:gd name="connsiteX6" fmla="*/ 857255 w 857256"/>
                <a:gd name="connsiteY6" fmla="*/ 142876 h 571504"/>
                <a:gd name="connsiteX7" fmla="*/ 857256 w 857256"/>
                <a:gd name="connsiteY7" fmla="*/ 500066 h 571504"/>
                <a:gd name="connsiteX8" fmla="*/ 785818 w 857256"/>
                <a:gd name="connsiteY8" fmla="*/ 500066 h 571504"/>
                <a:gd name="connsiteX9" fmla="*/ 571503 w 857256"/>
                <a:gd name="connsiteY9" fmla="*/ 571504 h 571504"/>
                <a:gd name="connsiteX10" fmla="*/ 428627 w 857256"/>
                <a:gd name="connsiteY10" fmla="*/ 500066 h 571504"/>
                <a:gd name="connsiteX11" fmla="*/ 357189 w 857256"/>
                <a:gd name="connsiteY11" fmla="*/ 428628 h 571504"/>
                <a:gd name="connsiteX12" fmla="*/ 214314 w 857256"/>
                <a:gd name="connsiteY12" fmla="*/ 500066 h 571504"/>
                <a:gd name="connsiteX13" fmla="*/ 0 w 857256"/>
                <a:gd name="connsiteY13" fmla="*/ 500066 h 571504"/>
                <a:gd name="connsiteX14" fmla="*/ 71438 w 857256"/>
                <a:gd name="connsiteY14" fmla="*/ 142876 h 571504"/>
                <a:gd name="connsiteX15" fmla="*/ 0 w 857256"/>
                <a:gd name="connsiteY15" fmla="*/ 71438 h 571504"/>
                <a:gd name="connsiteX0" fmla="*/ 0 w 857256"/>
                <a:gd name="connsiteY0" fmla="*/ 71438 h 587791"/>
                <a:gd name="connsiteX1" fmla="*/ 214314 w 857256"/>
                <a:gd name="connsiteY1" fmla="*/ 0 h 587791"/>
                <a:gd name="connsiteX2" fmla="*/ 357190 w 857256"/>
                <a:gd name="connsiteY2" fmla="*/ 71437 h 587791"/>
                <a:gd name="connsiteX3" fmla="*/ 571504 w 857256"/>
                <a:gd name="connsiteY3" fmla="*/ 71437 h 587791"/>
                <a:gd name="connsiteX4" fmla="*/ 714380 w 857256"/>
                <a:gd name="connsiteY4" fmla="*/ 142875 h 587791"/>
                <a:gd name="connsiteX5" fmla="*/ 785818 w 857256"/>
                <a:gd name="connsiteY5" fmla="*/ 142875 h 587791"/>
                <a:gd name="connsiteX6" fmla="*/ 857255 w 857256"/>
                <a:gd name="connsiteY6" fmla="*/ 142876 h 587791"/>
                <a:gd name="connsiteX7" fmla="*/ 857256 w 857256"/>
                <a:gd name="connsiteY7" fmla="*/ 500066 h 587791"/>
                <a:gd name="connsiteX8" fmla="*/ 785818 w 857256"/>
                <a:gd name="connsiteY8" fmla="*/ 500066 h 587791"/>
                <a:gd name="connsiteX9" fmla="*/ 571503 w 857256"/>
                <a:gd name="connsiteY9" fmla="*/ 571504 h 587791"/>
                <a:gd name="connsiteX10" fmla="*/ 428627 w 857256"/>
                <a:gd name="connsiteY10" fmla="*/ 500066 h 587791"/>
                <a:gd name="connsiteX11" fmla="*/ 357190 w 857256"/>
                <a:gd name="connsiteY11" fmla="*/ 571504 h 587791"/>
                <a:gd name="connsiteX12" fmla="*/ 214314 w 857256"/>
                <a:gd name="connsiteY12" fmla="*/ 500066 h 587791"/>
                <a:gd name="connsiteX13" fmla="*/ 0 w 857256"/>
                <a:gd name="connsiteY13" fmla="*/ 500066 h 587791"/>
                <a:gd name="connsiteX14" fmla="*/ 71438 w 857256"/>
                <a:gd name="connsiteY14" fmla="*/ 142876 h 587791"/>
                <a:gd name="connsiteX15" fmla="*/ 0 w 857256"/>
                <a:gd name="connsiteY15" fmla="*/ 71438 h 587791"/>
                <a:gd name="connsiteX0" fmla="*/ 0 w 928694"/>
                <a:gd name="connsiteY0" fmla="*/ 71438 h 587791"/>
                <a:gd name="connsiteX1" fmla="*/ 285752 w 928694"/>
                <a:gd name="connsiteY1" fmla="*/ 0 h 587791"/>
                <a:gd name="connsiteX2" fmla="*/ 428628 w 928694"/>
                <a:gd name="connsiteY2" fmla="*/ 71437 h 587791"/>
                <a:gd name="connsiteX3" fmla="*/ 642942 w 928694"/>
                <a:gd name="connsiteY3" fmla="*/ 71437 h 587791"/>
                <a:gd name="connsiteX4" fmla="*/ 785818 w 928694"/>
                <a:gd name="connsiteY4" fmla="*/ 142875 h 587791"/>
                <a:gd name="connsiteX5" fmla="*/ 857256 w 928694"/>
                <a:gd name="connsiteY5" fmla="*/ 142875 h 587791"/>
                <a:gd name="connsiteX6" fmla="*/ 928693 w 928694"/>
                <a:gd name="connsiteY6" fmla="*/ 142876 h 587791"/>
                <a:gd name="connsiteX7" fmla="*/ 928694 w 928694"/>
                <a:gd name="connsiteY7" fmla="*/ 500066 h 587791"/>
                <a:gd name="connsiteX8" fmla="*/ 857256 w 928694"/>
                <a:gd name="connsiteY8" fmla="*/ 500066 h 587791"/>
                <a:gd name="connsiteX9" fmla="*/ 642941 w 928694"/>
                <a:gd name="connsiteY9" fmla="*/ 571504 h 587791"/>
                <a:gd name="connsiteX10" fmla="*/ 500065 w 928694"/>
                <a:gd name="connsiteY10" fmla="*/ 500066 h 587791"/>
                <a:gd name="connsiteX11" fmla="*/ 428628 w 928694"/>
                <a:gd name="connsiteY11" fmla="*/ 571504 h 587791"/>
                <a:gd name="connsiteX12" fmla="*/ 285752 w 928694"/>
                <a:gd name="connsiteY12" fmla="*/ 500066 h 587791"/>
                <a:gd name="connsiteX13" fmla="*/ 71438 w 928694"/>
                <a:gd name="connsiteY13" fmla="*/ 500066 h 587791"/>
                <a:gd name="connsiteX14" fmla="*/ 142876 w 928694"/>
                <a:gd name="connsiteY14" fmla="*/ 142876 h 587791"/>
                <a:gd name="connsiteX15" fmla="*/ 0 w 928694"/>
                <a:gd name="connsiteY15" fmla="*/ 71438 h 587791"/>
                <a:gd name="connsiteX0" fmla="*/ 0 w 928694"/>
                <a:gd name="connsiteY0" fmla="*/ 71438 h 587791"/>
                <a:gd name="connsiteX1" fmla="*/ 285752 w 928694"/>
                <a:gd name="connsiteY1" fmla="*/ 0 h 587791"/>
                <a:gd name="connsiteX2" fmla="*/ 428628 w 928694"/>
                <a:gd name="connsiteY2" fmla="*/ 71437 h 587791"/>
                <a:gd name="connsiteX3" fmla="*/ 642942 w 928694"/>
                <a:gd name="connsiteY3" fmla="*/ 71437 h 587791"/>
                <a:gd name="connsiteX4" fmla="*/ 785818 w 928694"/>
                <a:gd name="connsiteY4" fmla="*/ 142875 h 587791"/>
                <a:gd name="connsiteX5" fmla="*/ 857256 w 928694"/>
                <a:gd name="connsiteY5" fmla="*/ 142875 h 587791"/>
                <a:gd name="connsiteX6" fmla="*/ 928693 w 928694"/>
                <a:gd name="connsiteY6" fmla="*/ 142876 h 587791"/>
                <a:gd name="connsiteX7" fmla="*/ 928694 w 928694"/>
                <a:gd name="connsiteY7" fmla="*/ 500066 h 587791"/>
                <a:gd name="connsiteX8" fmla="*/ 857256 w 928694"/>
                <a:gd name="connsiteY8" fmla="*/ 500066 h 587791"/>
                <a:gd name="connsiteX9" fmla="*/ 642941 w 928694"/>
                <a:gd name="connsiteY9" fmla="*/ 571504 h 587791"/>
                <a:gd name="connsiteX10" fmla="*/ 500065 w 928694"/>
                <a:gd name="connsiteY10" fmla="*/ 500066 h 587791"/>
                <a:gd name="connsiteX11" fmla="*/ 428628 w 928694"/>
                <a:gd name="connsiteY11" fmla="*/ 571504 h 587791"/>
                <a:gd name="connsiteX12" fmla="*/ 285752 w 928694"/>
                <a:gd name="connsiteY12" fmla="*/ 500066 h 587791"/>
                <a:gd name="connsiteX13" fmla="*/ 71438 w 928694"/>
                <a:gd name="connsiteY13" fmla="*/ 500066 h 587791"/>
                <a:gd name="connsiteX14" fmla="*/ 0 w 928694"/>
                <a:gd name="connsiteY14" fmla="*/ 285752 h 587791"/>
                <a:gd name="connsiteX15" fmla="*/ 0 w 928694"/>
                <a:gd name="connsiteY15" fmla="*/ 71438 h 587791"/>
                <a:gd name="connsiteX0" fmla="*/ 0 w 928694"/>
                <a:gd name="connsiteY0" fmla="*/ 71438 h 587791"/>
                <a:gd name="connsiteX1" fmla="*/ 285752 w 928694"/>
                <a:gd name="connsiteY1" fmla="*/ 0 h 587791"/>
                <a:gd name="connsiteX2" fmla="*/ 428628 w 928694"/>
                <a:gd name="connsiteY2" fmla="*/ 71437 h 587791"/>
                <a:gd name="connsiteX3" fmla="*/ 642942 w 928694"/>
                <a:gd name="connsiteY3" fmla="*/ 71437 h 587791"/>
                <a:gd name="connsiteX4" fmla="*/ 785818 w 928694"/>
                <a:gd name="connsiteY4" fmla="*/ 142875 h 587791"/>
                <a:gd name="connsiteX5" fmla="*/ 857256 w 928694"/>
                <a:gd name="connsiteY5" fmla="*/ 142875 h 587791"/>
                <a:gd name="connsiteX6" fmla="*/ 928693 w 928694"/>
                <a:gd name="connsiteY6" fmla="*/ 142876 h 587791"/>
                <a:gd name="connsiteX7" fmla="*/ 928694 w 928694"/>
                <a:gd name="connsiteY7" fmla="*/ 500066 h 587791"/>
                <a:gd name="connsiteX8" fmla="*/ 857256 w 928694"/>
                <a:gd name="connsiteY8" fmla="*/ 500066 h 587791"/>
                <a:gd name="connsiteX9" fmla="*/ 642941 w 928694"/>
                <a:gd name="connsiteY9" fmla="*/ 571504 h 587791"/>
                <a:gd name="connsiteX10" fmla="*/ 500066 w 928694"/>
                <a:gd name="connsiteY10" fmla="*/ 571504 h 587791"/>
                <a:gd name="connsiteX11" fmla="*/ 428628 w 928694"/>
                <a:gd name="connsiteY11" fmla="*/ 571504 h 587791"/>
                <a:gd name="connsiteX12" fmla="*/ 285752 w 928694"/>
                <a:gd name="connsiteY12" fmla="*/ 500066 h 587791"/>
                <a:gd name="connsiteX13" fmla="*/ 71438 w 928694"/>
                <a:gd name="connsiteY13" fmla="*/ 500066 h 587791"/>
                <a:gd name="connsiteX14" fmla="*/ 0 w 928694"/>
                <a:gd name="connsiteY14" fmla="*/ 285752 h 587791"/>
                <a:gd name="connsiteX15" fmla="*/ 0 w 928694"/>
                <a:gd name="connsiteY15" fmla="*/ 71438 h 587791"/>
                <a:gd name="connsiteX0" fmla="*/ 0 w 928694"/>
                <a:gd name="connsiteY0" fmla="*/ 71438 h 587791"/>
                <a:gd name="connsiteX1" fmla="*/ 285752 w 928694"/>
                <a:gd name="connsiteY1" fmla="*/ 0 h 587791"/>
                <a:gd name="connsiteX2" fmla="*/ 428628 w 928694"/>
                <a:gd name="connsiteY2" fmla="*/ 71437 h 587791"/>
                <a:gd name="connsiteX3" fmla="*/ 642942 w 928694"/>
                <a:gd name="connsiteY3" fmla="*/ 71437 h 587791"/>
                <a:gd name="connsiteX4" fmla="*/ 785818 w 928694"/>
                <a:gd name="connsiteY4" fmla="*/ 142875 h 587791"/>
                <a:gd name="connsiteX5" fmla="*/ 928693 w 928694"/>
                <a:gd name="connsiteY5" fmla="*/ 142876 h 587791"/>
                <a:gd name="connsiteX6" fmla="*/ 928694 w 928694"/>
                <a:gd name="connsiteY6" fmla="*/ 500066 h 587791"/>
                <a:gd name="connsiteX7" fmla="*/ 857256 w 928694"/>
                <a:gd name="connsiteY7" fmla="*/ 500066 h 587791"/>
                <a:gd name="connsiteX8" fmla="*/ 642941 w 928694"/>
                <a:gd name="connsiteY8" fmla="*/ 571504 h 587791"/>
                <a:gd name="connsiteX9" fmla="*/ 500066 w 928694"/>
                <a:gd name="connsiteY9" fmla="*/ 571504 h 587791"/>
                <a:gd name="connsiteX10" fmla="*/ 428628 w 928694"/>
                <a:gd name="connsiteY10" fmla="*/ 571504 h 587791"/>
                <a:gd name="connsiteX11" fmla="*/ 285752 w 928694"/>
                <a:gd name="connsiteY11" fmla="*/ 500066 h 587791"/>
                <a:gd name="connsiteX12" fmla="*/ 71438 w 928694"/>
                <a:gd name="connsiteY12" fmla="*/ 500066 h 587791"/>
                <a:gd name="connsiteX13" fmla="*/ 0 w 928694"/>
                <a:gd name="connsiteY13" fmla="*/ 285752 h 587791"/>
                <a:gd name="connsiteX14" fmla="*/ 0 w 928694"/>
                <a:gd name="connsiteY14" fmla="*/ 71438 h 587791"/>
                <a:gd name="connsiteX0" fmla="*/ 0 w 928694"/>
                <a:gd name="connsiteY0" fmla="*/ 23813 h 540166"/>
                <a:gd name="connsiteX1" fmla="*/ 285752 w 928694"/>
                <a:gd name="connsiteY1" fmla="*/ 166689 h 540166"/>
                <a:gd name="connsiteX2" fmla="*/ 428628 w 928694"/>
                <a:gd name="connsiteY2" fmla="*/ 23812 h 540166"/>
                <a:gd name="connsiteX3" fmla="*/ 642942 w 928694"/>
                <a:gd name="connsiteY3" fmla="*/ 23812 h 540166"/>
                <a:gd name="connsiteX4" fmla="*/ 785818 w 928694"/>
                <a:gd name="connsiteY4" fmla="*/ 95250 h 540166"/>
                <a:gd name="connsiteX5" fmla="*/ 928693 w 928694"/>
                <a:gd name="connsiteY5" fmla="*/ 95251 h 540166"/>
                <a:gd name="connsiteX6" fmla="*/ 928694 w 928694"/>
                <a:gd name="connsiteY6" fmla="*/ 452441 h 540166"/>
                <a:gd name="connsiteX7" fmla="*/ 857256 w 928694"/>
                <a:gd name="connsiteY7" fmla="*/ 452441 h 540166"/>
                <a:gd name="connsiteX8" fmla="*/ 642941 w 928694"/>
                <a:gd name="connsiteY8" fmla="*/ 523879 h 540166"/>
                <a:gd name="connsiteX9" fmla="*/ 500066 w 928694"/>
                <a:gd name="connsiteY9" fmla="*/ 523879 h 540166"/>
                <a:gd name="connsiteX10" fmla="*/ 428628 w 928694"/>
                <a:gd name="connsiteY10" fmla="*/ 523879 h 540166"/>
                <a:gd name="connsiteX11" fmla="*/ 285752 w 928694"/>
                <a:gd name="connsiteY11" fmla="*/ 452441 h 540166"/>
                <a:gd name="connsiteX12" fmla="*/ 71438 w 928694"/>
                <a:gd name="connsiteY12" fmla="*/ 452441 h 540166"/>
                <a:gd name="connsiteX13" fmla="*/ 0 w 928694"/>
                <a:gd name="connsiteY13" fmla="*/ 238127 h 540166"/>
                <a:gd name="connsiteX14" fmla="*/ 0 w 928694"/>
                <a:gd name="connsiteY14" fmla="*/ 23813 h 540166"/>
                <a:gd name="connsiteX0" fmla="*/ 0 w 928694"/>
                <a:gd name="connsiteY0" fmla="*/ 214315 h 516354"/>
                <a:gd name="connsiteX1" fmla="*/ 285752 w 928694"/>
                <a:gd name="connsiteY1" fmla="*/ 142877 h 516354"/>
                <a:gd name="connsiteX2" fmla="*/ 428628 w 928694"/>
                <a:gd name="connsiteY2" fmla="*/ 0 h 516354"/>
                <a:gd name="connsiteX3" fmla="*/ 642942 w 928694"/>
                <a:gd name="connsiteY3" fmla="*/ 0 h 516354"/>
                <a:gd name="connsiteX4" fmla="*/ 785818 w 928694"/>
                <a:gd name="connsiteY4" fmla="*/ 71438 h 516354"/>
                <a:gd name="connsiteX5" fmla="*/ 928693 w 928694"/>
                <a:gd name="connsiteY5" fmla="*/ 71439 h 516354"/>
                <a:gd name="connsiteX6" fmla="*/ 928694 w 928694"/>
                <a:gd name="connsiteY6" fmla="*/ 428629 h 516354"/>
                <a:gd name="connsiteX7" fmla="*/ 857256 w 928694"/>
                <a:gd name="connsiteY7" fmla="*/ 428629 h 516354"/>
                <a:gd name="connsiteX8" fmla="*/ 642941 w 928694"/>
                <a:gd name="connsiteY8" fmla="*/ 500067 h 516354"/>
                <a:gd name="connsiteX9" fmla="*/ 500066 w 928694"/>
                <a:gd name="connsiteY9" fmla="*/ 500067 h 516354"/>
                <a:gd name="connsiteX10" fmla="*/ 428628 w 928694"/>
                <a:gd name="connsiteY10" fmla="*/ 500067 h 516354"/>
                <a:gd name="connsiteX11" fmla="*/ 285752 w 928694"/>
                <a:gd name="connsiteY11" fmla="*/ 428629 h 516354"/>
                <a:gd name="connsiteX12" fmla="*/ 71438 w 928694"/>
                <a:gd name="connsiteY12" fmla="*/ 428629 h 516354"/>
                <a:gd name="connsiteX13" fmla="*/ 0 w 928694"/>
                <a:gd name="connsiteY13" fmla="*/ 214315 h 516354"/>
                <a:gd name="connsiteX0" fmla="*/ 142876 w 857256"/>
                <a:gd name="connsiteY0" fmla="*/ 214314 h 516354"/>
                <a:gd name="connsiteX1" fmla="*/ 214314 w 857256"/>
                <a:gd name="connsiteY1" fmla="*/ 142877 h 516354"/>
                <a:gd name="connsiteX2" fmla="*/ 357190 w 857256"/>
                <a:gd name="connsiteY2" fmla="*/ 0 h 516354"/>
                <a:gd name="connsiteX3" fmla="*/ 571504 w 857256"/>
                <a:gd name="connsiteY3" fmla="*/ 0 h 516354"/>
                <a:gd name="connsiteX4" fmla="*/ 714380 w 857256"/>
                <a:gd name="connsiteY4" fmla="*/ 71438 h 516354"/>
                <a:gd name="connsiteX5" fmla="*/ 857255 w 857256"/>
                <a:gd name="connsiteY5" fmla="*/ 71439 h 516354"/>
                <a:gd name="connsiteX6" fmla="*/ 857256 w 857256"/>
                <a:gd name="connsiteY6" fmla="*/ 428629 h 516354"/>
                <a:gd name="connsiteX7" fmla="*/ 785818 w 857256"/>
                <a:gd name="connsiteY7" fmla="*/ 428629 h 516354"/>
                <a:gd name="connsiteX8" fmla="*/ 571503 w 857256"/>
                <a:gd name="connsiteY8" fmla="*/ 500067 h 516354"/>
                <a:gd name="connsiteX9" fmla="*/ 428628 w 857256"/>
                <a:gd name="connsiteY9" fmla="*/ 500067 h 516354"/>
                <a:gd name="connsiteX10" fmla="*/ 357190 w 857256"/>
                <a:gd name="connsiteY10" fmla="*/ 500067 h 516354"/>
                <a:gd name="connsiteX11" fmla="*/ 214314 w 857256"/>
                <a:gd name="connsiteY11" fmla="*/ 428629 h 516354"/>
                <a:gd name="connsiteX12" fmla="*/ 0 w 857256"/>
                <a:gd name="connsiteY12" fmla="*/ 428629 h 516354"/>
                <a:gd name="connsiteX13" fmla="*/ 142876 w 857256"/>
                <a:gd name="connsiteY13" fmla="*/ 214314 h 516354"/>
                <a:gd name="connsiteX0" fmla="*/ 0 w 714380"/>
                <a:gd name="connsiteY0" fmla="*/ 214314 h 516354"/>
                <a:gd name="connsiteX1" fmla="*/ 71438 w 714380"/>
                <a:gd name="connsiteY1" fmla="*/ 142877 h 516354"/>
                <a:gd name="connsiteX2" fmla="*/ 214314 w 714380"/>
                <a:gd name="connsiteY2" fmla="*/ 0 h 516354"/>
                <a:gd name="connsiteX3" fmla="*/ 428628 w 714380"/>
                <a:gd name="connsiteY3" fmla="*/ 0 h 516354"/>
                <a:gd name="connsiteX4" fmla="*/ 571504 w 714380"/>
                <a:gd name="connsiteY4" fmla="*/ 71438 h 516354"/>
                <a:gd name="connsiteX5" fmla="*/ 714379 w 714380"/>
                <a:gd name="connsiteY5" fmla="*/ 71439 h 516354"/>
                <a:gd name="connsiteX6" fmla="*/ 714380 w 714380"/>
                <a:gd name="connsiteY6" fmla="*/ 428629 h 516354"/>
                <a:gd name="connsiteX7" fmla="*/ 642942 w 714380"/>
                <a:gd name="connsiteY7" fmla="*/ 428629 h 516354"/>
                <a:gd name="connsiteX8" fmla="*/ 428627 w 714380"/>
                <a:gd name="connsiteY8" fmla="*/ 500067 h 516354"/>
                <a:gd name="connsiteX9" fmla="*/ 285752 w 714380"/>
                <a:gd name="connsiteY9" fmla="*/ 500067 h 516354"/>
                <a:gd name="connsiteX10" fmla="*/ 214314 w 714380"/>
                <a:gd name="connsiteY10" fmla="*/ 500067 h 516354"/>
                <a:gd name="connsiteX11" fmla="*/ 71438 w 714380"/>
                <a:gd name="connsiteY11" fmla="*/ 428629 h 516354"/>
                <a:gd name="connsiteX12" fmla="*/ 0 w 714380"/>
                <a:gd name="connsiteY12" fmla="*/ 214314 h 516354"/>
                <a:gd name="connsiteX0" fmla="*/ 0 w 714380"/>
                <a:gd name="connsiteY0" fmla="*/ 214314 h 516354"/>
                <a:gd name="connsiteX1" fmla="*/ 71438 w 714380"/>
                <a:gd name="connsiteY1" fmla="*/ 142877 h 516354"/>
                <a:gd name="connsiteX2" fmla="*/ 214314 w 714380"/>
                <a:gd name="connsiteY2" fmla="*/ 0 h 516354"/>
                <a:gd name="connsiteX3" fmla="*/ 428628 w 714380"/>
                <a:gd name="connsiteY3" fmla="*/ 0 h 516354"/>
                <a:gd name="connsiteX4" fmla="*/ 571504 w 714380"/>
                <a:gd name="connsiteY4" fmla="*/ 71438 h 516354"/>
                <a:gd name="connsiteX5" fmla="*/ 714380 w 714380"/>
                <a:gd name="connsiteY5" fmla="*/ 428629 h 516354"/>
                <a:gd name="connsiteX6" fmla="*/ 642942 w 714380"/>
                <a:gd name="connsiteY6" fmla="*/ 428629 h 516354"/>
                <a:gd name="connsiteX7" fmla="*/ 428627 w 714380"/>
                <a:gd name="connsiteY7" fmla="*/ 500067 h 516354"/>
                <a:gd name="connsiteX8" fmla="*/ 285752 w 714380"/>
                <a:gd name="connsiteY8" fmla="*/ 500067 h 516354"/>
                <a:gd name="connsiteX9" fmla="*/ 214314 w 714380"/>
                <a:gd name="connsiteY9" fmla="*/ 500067 h 516354"/>
                <a:gd name="connsiteX10" fmla="*/ 71438 w 714380"/>
                <a:gd name="connsiteY10" fmla="*/ 428629 h 516354"/>
                <a:gd name="connsiteX11" fmla="*/ 0 w 714380"/>
                <a:gd name="connsiteY11" fmla="*/ 214314 h 516354"/>
                <a:gd name="connsiteX0" fmla="*/ 0 w 642942"/>
                <a:gd name="connsiteY0" fmla="*/ 214314 h 516354"/>
                <a:gd name="connsiteX1" fmla="*/ 71438 w 642942"/>
                <a:gd name="connsiteY1" fmla="*/ 142877 h 516354"/>
                <a:gd name="connsiteX2" fmla="*/ 214314 w 642942"/>
                <a:gd name="connsiteY2" fmla="*/ 0 h 516354"/>
                <a:gd name="connsiteX3" fmla="*/ 428628 w 642942"/>
                <a:gd name="connsiteY3" fmla="*/ 0 h 516354"/>
                <a:gd name="connsiteX4" fmla="*/ 571504 w 642942"/>
                <a:gd name="connsiteY4" fmla="*/ 71438 h 516354"/>
                <a:gd name="connsiteX5" fmla="*/ 642942 w 642942"/>
                <a:gd name="connsiteY5" fmla="*/ 214314 h 516354"/>
                <a:gd name="connsiteX6" fmla="*/ 642942 w 642942"/>
                <a:gd name="connsiteY6" fmla="*/ 428629 h 516354"/>
                <a:gd name="connsiteX7" fmla="*/ 428627 w 642942"/>
                <a:gd name="connsiteY7" fmla="*/ 500067 h 516354"/>
                <a:gd name="connsiteX8" fmla="*/ 285752 w 642942"/>
                <a:gd name="connsiteY8" fmla="*/ 500067 h 516354"/>
                <a:gd name="connsiteX9" fmla="*/ 214314 w 642942"/>
                <a:gd name="connsiteY9" fmla="*/ 500067 h 516354"/>
                <a:gd name="connsiteX10" fmla="*/ 71438 w 642942"/>
                <a:gd name="connsiteY10" fmla="*/ 428629 h 516354"/>
                <a:gd name="connsiteX11" fmla="*/ 0 w 642942"/>
                <a:gd name="connsiteY11" fmla="*/ 214314 h 516354"/>
                <a:gd name="connsiteX0" fmla="*/ 0 w 642942"/>
                <a:gd name="connsiteY0" fmla="*/ 214314 h 516354"/>
                <a:gd name="connsiteX1" fmla="*/ 71438 w 642942"/>
                <a:gd name="connsiteY1" fmla="*/ 142877 h 516354"/>
                <a:gd name="connsiteX2" fmla="*/ 214314 w 642942"/>
                <a:gd name="connsiteY2" fmla="*/ 0 h 516354"/>
                <a:gd name="connsiteX3" fmla="*/ 428628 w 642942"/>
                <a:gd name="connsiteY3" fmla="*/ 0 h 516354"/>
                <a:gd name="connsiteX4" fmla="*/ 571504 w 642942"/>
                <a:gd name="connsiteY4" fmla="*/ 71438 h 516354"/>
                <a:gd name="connsiteX5" fmla="*/ 642942 w 642942"/>
                <a:gd name="connsiteY5" fmla="*/ 214314 h 516354"/>
                <a:gd name="connsiteX6" fmla="*/ 571504 w 642942"/>
                <a:gd name="connsiteY6" fmla="*/ 428628 h 516354"/>
                <a:gd name="connsiteX7" fmla="*/ 428627 w 642942"/>
                <a:gd name="connsiteY7" fmla="*/ 500067 h 516354"/>
                <a:gd name="connsiteX8" fmla="*/ 285752 w 642942"/>
                <a:gd name="connsiteY8" fmla="*/ 500067 h 516354"/>
                <a:gd name="connsiteX9" fmla="*/ 214314 w 642942"/>
                <a:gd name="connsiteY9" fmla="*/ 500067 h 516354"/>
                <a:gd name="connsiteX10" fmla="*/ 71438 w 642942"/>
                <a:gd name="connsiteY10" fmla="*/ 428629 h 516354"/>
                <a:gd name="connsiteX11" fmla="*/ 0 w 642942"/>
                <a:gd name="connsiteY11" fmla="*/ 214314 h 516354"/>
                <a:gd name="connsiteX0" fmla="*/ 0 w 785818"/>
                <a:gd name="connsiteY0" fmla="*/ 214314 h 516354"/>
                <a:gd name="connsiteX1" fmla="*/ 71438 w 785818"/>
                <a:gd name="connsiteY1" fmla="*/ 142877 h 516354"/>
                <a:gd name="connsiteX2" fmla="*/ 214314 w 785818"/>
                <a:gd name="connsiteY2" fmla="*/ 0 h 516354"/>
                <a:gd name="connsiteX3" fmla="*/ 428628 w 785818"/>
                <a:gd name="connsiteY3" fmla="*/ 0 h 516354"/>
                <a:gd name="connsiteX4" fmla="*/ 571504 w 785818"/>
                <a:gd name="connsiteY4" fmla="*/ 71438 h 516354"/>
                <a:gd name="connsiteX5" fmla="*/ 785818 w 785818"/>
                <a:gd name="connsiteY5" fmla="*/ 285752 h 516354"/>
                <a:gd name="connsiteX6" fmla="*/ 571504 w 785818"/>
                <a:gd name="connsiteY6" fmla="*/ 428628 h 516354"/>
                <a:gd name="connsiteX7" fmla="*/ 428627 w 785818"/>
                <a:gd name="connsiteY7" fmla="*/ 500067 h 516354"/>
                <a:gd name="connsiteX8" fmla="*/ 285752 w 785818"/>
                <a:gd name="connsiteY8" fmla="*/ 500067 h 516354"/>
                <a:gd name="connsiteX9" fmla="*/ 214314 w 785818"/>
                <a:gd name="connsiteY9" fmla="*/ 500067 h 516354"/>
                <a:gd name="connsiteX10" fmla="*/ 71438 w 785818"/>
                <a:gd name="connsiteY10" fmla="*/ 428629 h 516354"/>
                <a:gd name="connsiteX11" fmla="*/ 0 w 785818"/>
                <a:gd name="connsiteY11" fmla="*/ 214314 h 516354"/>
                <a:gd name="connsiteX0" fmla="*/ 0 w 785818"/>
                <a:gd name="connsiteY0" fmla="*/ 214314 h 516354"/>
                <a:gd name="connsiteX1" fmla="*/ 71438 w 785818"/>
                <a:gd name="connsiteY1" fmla="*/ 142877 h 516354"/>
                <a:gd name="connsiteX2" fmla="*/ 214314 w 785818"/>
                <a:gd name="connsiteY2" fmla="*/ 0 h 516354"/>
                <a:gd name="connsiteX3" fmla="*/ 428628 w 785818"/>
                <a:gd name="connsiteY3" fmla="*/ 0 h 516354"/>
                <a:gd name="connsiteX4" fmla="*/ 571504 w 785818"/>
                <a:gd name="connsiteY4" fmla="*/ 71438 h 516354"/>
                <a:gd name="connsiteX5" fmla="*/ 785818 w 785818"/>
                <a:gd name="connsiteY5" fmla="*/ 285752 h 516354"/>
                <a:gd name="connsiteX6" fmla="*/ 714380 w 785818"/>
                <a:gd name="connsiteY6" fmla="*/ 500066 h 516354"/>
                <a:gd name="connsiteX7" fmla="*/ 428627 w 785818"/>
                <a:gd name="connsiteY7" fmla="*/ 500067 h 516354"/>
                <a:gd name="connsiteX8" fmla="*/ 285752 w 785818"/>
                <a:gd name="connsiteY8" fmla="*/ 500067 h 516354"/>
                <a:gd name="connsiteX9" fmla="*/ 214314 w 785818"/>
                <a:gd name="connsiteY9" fmla="*/ 500067 h 516354"/>
                <a:gd name="connsiteX10" fmla="*/ 71438 w 785818"/>
                <a:gd name="connsiteY10" fmla="*/ 428629 h 516354"/>
                <a:gd name="connsiteX11" fmla="*/ 0 w 785818"/>
                <a:gd name="connsiteY11" fmla="*/ 214314 h 516354"/>
                <a:gd name="connsiteX0" fmla="*/ 0 w 785818"/>
                <a:gd name="connsiteY0" fmla="*/ 214314 h 516354"/>
                <a:gd name="connsiteX1" fmla="*/ 71438 w 785818"/>
                <a:gd name="connsiteY1" fmla="*/ 142877 h 516354"/>
                <a:gd name="connsiteX2" fmla="*/ 214314 w 785818"/>
                <a:gd name="connsiteY2" fmla="*/ 0 h 516354"/>
                <a:gd name="connsiteX3" fmla="*/ 428628 w 785818"/>
                <a:gd name="connsiteY3" fmla="*/ 0 h 516354"/>
                <a:gd name="connsiteX4" fmla="*/ 571504 w 785818"/>
                <a:gd name="connsiteY4" fmla="*/ 71438 h 516354"/>
                <a:gd name="connsiteX5" fmla="*/ 674743 w 785818"/>
                <a:gd name="connsiteY5" fmla="*/ 175285 h 516354"/>
                <a:gd name="connsiteX6" fmla="*/ 785818 w 785818"/>
                <a:gd name="connsiteY6" fmla="*/ 285752 h 516354"/>
                <a:gd name="connsiteX7" fmla="*/ 714380 w 785818"/>
                <a:gd name="connsiteY7" fmla="*/ 500066 h 516354"/>
                <a:gd name="connsiteX8" fmla="*/ 428627 w 785818"/>
                <a:gd name="connsiteY8" fmla="*/ 500067 h 516354"/>
                <a:gd name="connsiteX9" fmla="*/ 285752 w 785818"/>
                <a:gd name="connsiteY9" fmla="*/ 500067 h 516354"/>
                <a:gd name="connsiteX10" fmla="*/ 214314 w 785818"/>
                <a:gd name="connsiteY10" fmla="*/ 500067 h 516354"/>
                <a:gd name="connsiteX11" fmla="*/ 71438 w 785818"/>
                <a:gd name="connsiteY11" fmla="*/ 428629 h 516354"/>
                <a:gd name="connsiteX12" fmla="*/ 0 w 785818"/>
                <a:gd name="connsiteY12" fmla="*/ 214314 h 516354"/>
                <a:gd name="connsiteX0" fmla="*/ 0 w 928694"/>
                <a:gd name="connsiteY0" fmla="*/ 214314 h 516354"/>
                <a:gd name="connsiteX1" fmla="*/ 71438 w 928694"/>
                <a:gd name="connsiteY1" fmla="*/ 142877 h 516354"/>
                <a:gd name="connsiteX2" fmla="*/ 214314 w 928694"/>
                <a:gd name="connsiteY2" fmla="*/ 0 h 516354"/>
                <a:gd name="connsiteX3" fmla="*/ 428628 w 928694"/>
                <a:gd name="connsiteY3" fmla="*/ 0 h 516354"/>
                <a:gd name="connsiteX4" fmla="*/ 571504 w 928694"/>
                <a:gd name="connsiteY4" fmla="*/ 71438 h 516354"/>
                <a:gd name="connsiteX5" fmla="*/ 928694 w 928694"/>
                <a:gd name="connsiteY5" fmla="*/ 142876 h 516354"/>
                <a:gd name="connsiteX6" fmla="*/ 785818 w 928694"/>
                <a:gd name="connsiteY6" fmla="*/ 285752 h 516354"/>
                <a:gd name="connsiteX7" fmla="*/ 714380 w 928694"/>
                <a:gd name="connsiteY7" fmla="*/ 500066 h 516354"/>
                <a:gd name="connsiteX8" fmla="*/ 428627 w 928694"/>
                <a:gd name="connsiteY8" fmla="*/ 500067 h 516354"/>
                <a:gd name="connsiteX9" fmla="*/ 285752 w 928694"/>
                <a:gd name="connsiteY9" fmla="*/ 500067 h 516354"/>
                <a:gd name="connsiteX10" fmla="*/ 214314 w 928694"/>
                <a:gd name="connsiteY10" fmla="*/ 500067 h 516354"/>
                <a:gd name="connsiteX11" fmla="*/ 71438 w 928694"/>
                <a:gd name="connsiteY11" fmla="*/ 428629 h 516354"/>
                <a:gd name="connsiteX12" fmla="*/ 0 w 928694"/>
                <a:gd name="connsiteY12" fmla="*/ 214314 h 516354"/>
                <a:gd name="connsiteX0" fmla="*/ 0 w 928694"/>
                <a:gd name="connsiteY0" fmla="*/ 214314 h 516354"/>
                <a:gd name="connsiteX1" fmla="*/ 71438 w 928694"/>
                <a:gd name="connsiteY1" fmla="*/ 142877 h 516354"/>
                <a:gd name="connsiteX2" fmla="*/ 214314 w 928694"/>
                <a:gd name="connsiteY2" fmla="*/ 0 h 516354"/>
                <a:gd name="connsiteX3" fmla="*/ 428628 w 928694"/>
                <a:gd name="connsiteY3" fmla="*/ 0 h 516354"/>
                <a:gd name="connsiteX4" fmla="*/ 571504 w 928694"/>
                <a:gd name="connsiteY4" fmla="*/ 71438 h 516354"/>
                <a:gd name="connsiteX5" fmla="*/ 928694 w 928694"/>
                <a:gd name="connsiteY5" fmla="*/ 142876 h 516354"/>
                <a:gd name="connsiteX6" fmla="*/ 928694 w 928694"/>
                <a:gd name="connsiteY6" fmla="*/ 285752 h 516354"/>
                <a:gd name="connsiteX7" fmla="*/ 714380 w 928694"/>
                <a:gd name="connsiteY7" fmla="*/ 500066 h 516354"/>
                <a:gd name="connsiteX8" fmla="*/ 428627 w 928694"/>
                <a:gd name="connsiteY8" fmla="*/ 500067 h 516354"/>
                <a:gd name="connsiteX9" fmla="*/ 285752 w 928694"/>
                <a:gd name="connsiteY9" fmla="*/ 500067 h 516354"/>
                <a:gd name="connsiteX10" fmla="*/ 214314 w 928694"/>
                <a:gd name="connsiteY10" fmla="*/ 500067 h 516354"/>
                <a:gd name="connsiteX11" fmla="*/ 71438 w 928694"/>
                <a:gd name="connsiteY11" fmla="*/ 428629 h 516354"/>
                <a:gd name="connsiteX12" fmla="*/ 0 w 928694"/>
                <a:gd name="connsiteY12" fmla="*/ 214314 h 516354"/>
                <a:gd name="connsiteX0" fmla="*/ 0 w 928694"/>
                <a:gd name="connsiteY0" fmla="*/ 214314 h 516354"/>
                <a:gd name="connsiteX1" fmla="*/ 71438 w 928694"/>
                <a:gd name="connsiteY1" fmla="*/ 142877 h 516354"/>
                <a:gd name="connsiteX2" fmla="*/ 214314 w 928694"/>
                <a:gd name="connsiteY2" fmla="*/ 0 h 516354"/>
                <a:gd name="connsiteX3" fmla="*/ 428628 w 928694"/>
                <a:gd name="connsiteY3" fmla="*/ 0 h 516354"/>
                <a:gd name="connsiteX4" fmla="*/ 571504 w 928694"/>
                <a:gd name="connsiteY4" fmla="*/ 71438 h 516354"/>
                <a:gd name="connsiteX5" fmla="*/ 928694 w 928694"/>
                <a:gd name="connsiteY5" fmla="*/ 142876 h 516354"/>
                <a:gd name="connsiteX6" fmla="*/ 928694 w 928694"/>
                <a:gd name="connsiteY6" fmla="*/ 285752 h 516354"/>
                <a:gd name="connsiteX7" fmla="*/ 714380 w 928694"/>
                <a:gd name="connsiteY7" fmla="*/ 357190 h 516354"/>
                <a:gd name="connsiteX8" fmla="*/ 428627 w 928694"/>
                <a:gd name="connsiteY8" fmla="*/ 500067 h 516354"/>
                <a:gd name="connsiteX9" fmla="*/ 285752 w 928694"/>
                <a:gd name="connsiteY9" fmla="*/ 500067 h 516354"/>
                <a:gd name="connsiteX10" fmla="*/ 214314 w 928694"/>
                <a:gd name="connsiteY10" fmla="*/ 500067 h 516354"/>
                <a:gd name="connsiteX11" fmla="*/ 71438 w 928694"/>
                <a:gd name="connsiteY11" fmla="*/ 428629 h 516354"/>
                <a:gd name="connsiteX12" fmla="*/ 0 w 928694"/>
                <a:gd name="connsiteY12" fmla="*/ 214314 h 516354"/>
                <a:gd name="connsiteX0" fmla="*/ 0 w 928694"/>
                <a:gd name="connsiteY0" fmla="*/ 214314 h 516354"/>
                <a:gd name="connsiteX1" fmla="*/ 71438 w 928694"/>
                <a:gd name="connsiteY1" fmla="*/ 142877 h 516354"/>
                <a:gd name="connsiteX2" fmla="*/ 214314 w 928694"/>
                <a:gd name="connsiteY2" fmla="*/ 0 h 516354"/>
                <a:gd name="connsiteX3" fmla="*/ 428628 w 928694"/>
                <a:gd name="connsiteY3" fmla="*/ 0 h 516354"/>
                <a:gd name="connsiteX4" fmla="*/ 571504 w 928694"/>
                <a:gd name="connsiteY4" fmla="*/ 71438 h 516354"/>
                <a:gd name="connsiteX5" fmla="*/ 928694 w 928694"/>
                <a:gd name="connsiteY5" fmla="*/ 142876 h 516354"/>
                <a:gd name="connsiteX6" fmla="*/ 928694 w 928694"/>
                <a:gd name="connsiteY6" fmla="*/ 285752 h 516354"/>
                <a:gd name="connsiteX7" fmla="*/ 714380 w 928694"/>
                <a:gd name="connsiteY7" fmla="*/ 357190 h 516354"/>
                <a:gd name="connsiteX8" fmla="*/ 578878 w 928694"/>
                <a:gd name="connsiteY8" fmla="*/ 426008 h 516354"/>
                <a:gd name="connsiteX9" fmla="*/ 428627 w 928694"/>
                <a:gd name="connsiteY9" fmla="*/ 500067 h 516354"/>
                <a:gd name="connsiteX10" fmla="*/ 285752 w 928694"/>
                <a:gd name="connsiteY10" fmla="*/ 500067 h 516354"/>
                <a:gd name="connsiteX11" fmla="*/ 214314 w 928694"/>
                <a:gd name="connsiteY11" fmla="*/ 500067 h 516354"/>
                <a:gd name="connsiteX12" fmla="*/ 71438 w 928694"/>
                <a:gd name="connsiteY12" fmla="*/ 428629 h 516354"/>
                <a:gd name="connsiteX13" fmla="*/ 0 w 928694"/>
                <a:gd name="connsiteY13" fmla="*/ 214314 h 516354"/>
                <a:gd name="connsiteX0" fmla="*/ 3098 w 931792"/>
                <a:gd name="connsiteY0" fmla="*/ 214314 h 516354"/>
                <a:gd name="connsiteX1" fmla="*/ 74536 w 931792"/>
                <a:gd name="connsiteY1" fmla="*/ 142877 h 516354"/>
                <a:gd name="connsiteX2" fmla="*/ 217412 w 931792"/>
                <a:gd name="connsiteY2" fmla="*/ 0 h 516354"/>
                <a:gd name="connsiteX3" fmla="*/ 431726 w 931792"/>
                <a:gd name="connsiteY3" fmla="*/ 0 h 516354"/>
                <a:gd name="connsiteX4" fmla="*/ 574602 w 931792"/>
                <a:gd name="connsiteY4" fmla="*/ 71438 h 516354"/>
                <a:gd name="connsiteX5" fmla="*/ 931792 w 931792"/>
                <a:gd name="connsiteY5" fmla="*/ 142876 h 516354"/>
                <a:gd name="connsiteX6" fmla="*/ 931792 w 931792"/>
                <a:gd name="connsiteY6" fmla="*/ 285752 h 516354"/>
                <a:gd name="connsiteX7" fmla="*/ 717478 w 931792"/>
                <a:gd name="connsiteY7" fmla="*/ 357190 h 516354"/>
                <a:gd name="connsiteX8" fmla="*/ 581976 w 931792"/>
                <a:gd name="connsiteY8" fmla="*/ 426008 h 516354"/>
                <a:gd name="connsiteX9" fmla="*/ 431725 w 931792"/>
                <a:gd name="connsiteY9" fmla="*/ 500067 h 516354"/>
                <a:gd name="connsiteX10" fmla="*/ 288850 w 931792"/>
                <a:gd name="connsiteY10" fmla="*/ 500067 h 516354"/>
                <a:gd name="connsiteX11" fmla="*/ 217412 w 931792"/>
                <a:gd name="connsiteY11" fmla="*/ 500067 h 516354"/>
                <a:gd name="connsiteX12" fmla="*/ 74536 w 931792"/>
                <a:gd name="connsiteY12" fmla="*/ 428629 h 516354"/>
                <a:gd name="connsiteX13" fmla="*/ 55950 w 931792"/>
                <a:gd name="connsiteY13" fmla="*/ 398969 h 516354"/>
                <a:gd name="connsiteX14" fmla="*/ 3098 w 931792"/>
                <a:gd name="connsiteY14" fmla="*/ 214314 h 516354"/>
                <a:gd name="connsiteX0" fmla="*/ 83344 w 1012038"/>
                <a:gd name="connsiteY0" fmla="*/ 214314 h 516354"/>
                <a:gd name="connsiteX1" fmla="*/ 154782 w 1012038"/>
                <a:gd name="connsiteY1" fmla="*/ 142877 h 516354"/>
                <a:gd name="connsiteX2" fmla="*/ 297658 w 1012038"/>
                <a:gd name="connsiteY2" fmla="*/ 0 h 516354"/>
                <a:gd name="connsiteX3" fmla="*/ 511972 w 1012038"/>
                <a:gd name="connsiteY3" fmla="*/ 0 h 516354"/>
                <a:gd name="connsiteX4" fmla="*/ 654848 w 1012038"/>
                <a:gd name="connsiteY4" fmla="*/ 71438 h 516354"/>
                <a:gd name="connsiteX5" fmla="*/ 1012038 w 1012038"/>
                <a:gd name="connsiteY5" fmla="*/ 142876 h 516354"/>
                <a:gd name="connsiteX6" fmla="*/ 1012038 w 1012038"/>
                <a:gd name="connsiteY6" fmla="*/ 285752 h 516354"/>
                <a:gd name="connsiteX7" fmla="*/ 797724 w 1012038"/>
                <a:gd name="connsiteY7" fmla="*/ 357190 h 516354"/>
                <a:gd name="connsiteX8" fmla="*/ 662222 w 1012038"/>
                <a:gd name="connsiteY8" fmla="*/ 426008 h 516354"/>
                <a:gd name="connsiteX9" fmla="*/ 511971 w 1012038"/>
                <a:gd name="connsiteY9" fmla="*/ 500067 h 516354"/>
                <a:gd name="connsiteX10" fmla="*/ 369096 w 1012038"/>
                <a:gd name="connsiteY10" fmla="*/ 500067 h 516354"/>
                <a:gd name="connsiteX11" fmla="*/ 297658 w 1012038"/>
                <a:gd name="connsiteY11" fmla="*/ 500067 h 516354"/>
                <a:gd name="connsiteX12" fmla="*/ 154782 w 1012038"/>
                <a:gd name="connsiteY12" fmla="*/ 428629 h 516354"/>
                <a:gd name="connsiteX13" fmla="*/ 11906 w 1012038"/>
                <a:gd name="connsiteY13" fmla="*/ 357190 h 516354"/>
                <a:gd name="connsiteX14" fmla="*/ 83344 w 1012038"/>
                <a:gd name="connsiteY14" fmla="*/ 214314 h 516354"/>
                <a:gd name="connsiteX0" fmla="*/ 3098 w 1074668"/>
                <a:gd name="connsiteY0" fmla="*/ 214314 h 516354"/>
                <a:gd name="connsiteX1" fmla="*/ 217412 w 1074668"/>
                <a:gd name="connsiteY1" fmla="*/ 142877 h 516354"/>
                <a:gd name="connsiteX2" fmla="*/ 360288 w 1074668"/>
                <a:gd name="connsiteY2" fmla="*/ 0 h 516354"/>
                <a:gd name="connsiteX3" fmla="*/ 574602 w 1074668"/>
                <a:gd name="connsiteY3" fmla="*/ 0 h 516354"/>
                <a:gd name="connsiteX4" fmla="*/ 717478 w 1074668"/>
                <a:gd name="connsiteY4" fmla="*/ 71438 h 516354"/>
                <a:gd name="connsiteX5" fmla="*/ 1074668 w 1074668"/>
                <a:gd name="connsiteY5" fmla="*/ 142876 h 516354"/>
                <a:gd name="connsiteX6" fmla="*/ 1074668 w 1074668"/>
                <a:gd name="connsiteY6" fmla="*/ 285752 h 516354"/>
                <a:gd name="connsiteX7" fmla="*/ 860354 w 1074668"/>
                <a:gd name="connsiteY7" fmla="*/ 357190 h 516354"/>
                <a:gd name="connsiteX8" fmla="*/ 724852 w 1074668"/>
                <a:gd name="connsiteY8" fmla="*/ 426008 h 516354"/>
                <a:gd name="connsiteX9" fmla="*/ 574601 w 1074668"/>
                <a:gd name="connsiteY9" fmla="*/ 500067 h 516354"/>
                <a:gd name="connsiteX10" fmla="*/ 431726 w 1074668"/>
                <a:gd name="connsiteY10" fmla="*/ 500067 h 516354"/>
                <a:gd name="connsiteX11" fmla="*/ 360288 w 1074668"/>
                <a:gd name="connsiteY11" fmla="*/ 500067 h 516354"/>
                <a:gd name="connsiteX12" fmla="*/ 217412 w 1074668"/>
                <a:gd name="connsiteY12" fmla="*/ 428629 h 516354"/>
                <a:gd name="connsiteX13" fmla="*/ 74536 w 1074668"/>
                <a:gd name="connsiteY13" fmla="*/ 357190 h 516354"/>
                <a:gd name="connsiteX14" fmla="*/ 3098 w 1074668"/>
                <a:gd name="connsiteY14" fmla="*/ 214314 h 516354"/>
                <a:gd name="connsiteX0" fmla="*/ 71438 w 1143008"/>
                <a:gd name="connsiteY0" fmla="*/ 214314 h 516354"/>
                <a:gd name="connsiteX1" fmla="*/ 0 w 1143008"/>
                <a:gd name="connsiteY1" fmla="*/ 71438 h 516354"/>
                <a:gd name="connsiteX2" fmla="*/ 428628 w 1143008"/>
                <a:gd name="connsiteY2" fmla="*/ 0 h 516354"/>
                <a:gd name="connsiteX3" fmla="*/ 642942 w 1143008"/>
                <a:gd name="connsiteY3" fmla="*/ 0 h 516354"/>
                <a:gd name="connsiteX4" fmla="*/ 785818 w 1143008"/>
                <a:gd name="connsiteY4" fmla="*/ 71438 h 516354"/>
                <a:gd name="connsiteX5" fmla="*/ 1143008 w 1143008"/>
                <a:gd name="connsiteY5" fmla="*/ 142876 h 516354"/>
                <a:gd name="connsiteX6" fmla="*/ 1143008 w 1143008"/>
                <a:gd name="connsiteY6" fmla="*/ 285752 h 516354"/>
                <a:gd name="connsiteX7" fmla="*/ 928694 w 1143008"/>
                <a:gd name="connsiteY7" fmla="*/ 357190 h 516354"/>
                <a:gd name="connsiteX8" fmla="*/ 793192 w 1143008"/>
                <a:gd name="connsiteY8" fmla="*/ 426008 h 516354"/>
                <a:gd name="connsiteX9" fmla="*/ 642941 w 1143008"/>
                <a:gd name="connsiteY9" fmla="*/ 500067 h 516354"/>
                <a:gd name="connsiteX10" fmla="*/ 500066 w 1143008"/>
                <a:gd name="connsiteY10" fmla="*/ 500067 h 516354"/>
                <a:gd name="connsiteX11" fmla="*/ 428628 w 1143008"/>
                <a:gd name="connsiteY11" fmla="*/ 500067 h 516354"/>
                <a:gd name="connsiteX12" fmla="*/ 285752 w 1143008"/>
                <a:gd name="connsiteY12" fmla="*/ 428629 h 516354"/>
                <a:gd name="connsiteX13" fmla="*/ 142876 w 1143008"/>
                <a:gd name="connsiteY13" fmla="*/ 357190 h 516354"/>
                <a:gd name="connsiteX14" fmla="*/ 71438 w 1143008"/>
                <a:gd name="connsiteY14" fmla="*/ 214314 h 516354"/>
                <a:gd name="connsiteX0" fmla="*/ 3098 w 1217544"/>
                <a:gd name="connsiteY0" fmla="*/ 214314 h 516354"/>
                <a:gd name="connsiteX1" fmla="*/ 74536 w 1217544"/>
                <a:gd name="connsiteY1" fmla="*/ 71438 h 516354"/>
                <a:gd name="connsiteX2" fmla="*/ 503164 w 1217544"/>
                <a:gd name="connsiteY2" fmla="*/ 0 h 516354"/>
                <a:gd name="connsiteX3" fmla="*/ 717478 w 1217544"/>
                <a:gd name="connsiteY3" fmla="*/ 0 h 516354"/>
                <a:gd name="connsiteX4" fmla="*/ 860354 w 1217544"/>
                <a:gd name="connsiteY4" fmla="*/ 71438 h 516354"/>
                <a:gd name="connsiteX5" fmla="*/ 1217544 w 1217544"/>
                <a:gd name="connsiteY5" fmla="*/ 142876 h 516354"/>
                <a:gd name="connsiteX6" fmla="*/ 1217544 w 1217544"/>
                <a:gd name="connsiteY6" fmla="*/ 285752 h 516354"/>
                <a:gd name="connsiteX7" fmla="*/ 1003230 w 1217544"/>
                <a:gd name="connsiteY7" fmla="*/ 357190 h 516354"/>
                <a:gd name="connsiteX8" fmla="*/ 867728 w 1217544"/>
                <a:gd name="connsiteY8" fmla="*/ 426008 h 516354"/>
                <a:gd name="connsiteX9" fmla="*/ 717477 w 1217544"/>
                <a:gd name="connsiteY9" fmla="*/ 500067 h 516354"/>
                <a:gd name="connsiteX10" fmla="*/ 574602 w 1217544"/>
                <a:gd name="connsiteY10" fmla="*/ 500067 h 516354"/>
                <a:gd name="connsiteX11" fmla="*/ 503164 w 1217544"/>
                <a:gd name="connsiteY11" fmla="*/ 500067 h 516354"/>
                <a:gd name="connsiteX12" fmla="*/ 360288 w 1217544"/>
                <a:gd name="connsiteY12" fmla="*/ 428629 h 516354"/>
                <a:gd name="connsiteX13" fmla="*/ 217412 w 1217544"/>
                <a:gd name="connsiteY13" fmla="*/ 357190 h 516354"/>
                <a:gd name="connsiteX14" fmla="*/ 3098 w 1217544"/>
                <a:gd name="connsiteY14" fmla="*/ 214314 h 516354"/>
                <a:gd name="connsiteX0" fmla="*/ 3098 w 1217544"/>
                <a:gd name="connsiteY0" fmla="*/ 214314 h 511974"/>
                <a:gd name="connsiteX1" fmla="*/ 74536 w 1217544"/>
                <a:gd name="connsiteY1" fmla="*/ 71438 h 511974"/>
                <a:gd name="connsiteX2" fmla="*/ 503164 w 1217544"/>
                <a:gd name="connsiteY2" fmla="*/ 0 h 511974"/>
                <a:gd name="connsiteX3" fmla="*/ 717478 w 1217544"/>
                <a:gd name="connsiteY3" fmla="*/ 0 h 511974"/>
                <a:gd name="connsiteX4" fmla="*/ 860354 w 1217544"/>
                <a:gd name="connsiteY4" fmla="*/ 71438 h 511974"/>
                <a:gd name="connsiteX5" fmla="*/ 1217544 w 1217544"/>
                <a:gd name="connsiteY5" fmla="*/ 142876 h 511974"/>
                <a:gd name="connsiteX6" fmla="*/ 1217544 w 1217544"/>
                <a:gd name="connsiteY6" fmla="*/ 285752 h 511974"/>
                <a:gd name="connsiteX7" fmla="*/ 1003230 w 1217544"/>
                <a:gd name="connsiteY7" fmla="*/ 357190 h 511974"/>
                <a:gd name="connsiteX8" fmla="*/ 867728 w 1217544"/>
                <a:gd name="connsiteY8" fmla="*/ 426008 h 511974"/>
                <a:gd name="connsiteX9" fmla="*/ 717477 w 1217544"/>
                <a:gd name="connsiteY9" fmla="*/ 500067 h 511974"/>
                <a:gd name="connsiteX10" fmla="*/ 574602 w 1217544"/>
                <a:gd name="connsiteY10" fmla="*/ 500067 h 511974"/>
                <a:gd name="connsiteX11" fmla="*/ 503164 w 1217544"/>
                <a:gd name="connsiteY11" fmla="*/ 428628 h 511974"/>
                <a:gd name="connsiteX12" fmla="*/ 360288 w 1217544"/>
                <a:gd name="connsiteY12" fmla="*/ 428629 h 511974"/>
                <a:gd name="connsiteX13" fmla="*/ 217412 w 1217544"/>
                <a:gd name="connsiteY13" fmla="*/ 357190 h 511974"/>
                <a:gd name="connsiteX14" fmla="*/ 3098 w 1217544"/>
                <a:gd name="connsiteY14" fmla="*/ 214314 h 511974"/>
                <a:gd name="connsiteX0" fmla="*/ 3098 w 1217544"/>
                <a:gd name="connsiteY0" fmla="*/ 214314 h 500067"/>
                <a:gd name="connsiteX1" fmla="*/ 74536 w 1217544"/>
                <a:gd name="connsiteY1" fmla="*/ 71438 h 500067"/>
                <a:gd name="connsiteX2" fmla="*/ 503164 w 1217544"/>
                <a:gd name="connsiteY2" fmla="*/ 0 h 500067"/>
                <a:gd name="connsiteX3" fmla="*/ 717478 w 1217544"/>
                <a:gd name="connsiteY3" fmla="*/ 0 h 500067"/>
                <a:gd name="connsiteX4" fmla="*/ 860354 w 1217544"/>
                <a:gd name="connsiteY4" fmla="*/ 71438 h 500067"/>
                <a:gd name="connsiteX5" fmla="*/ 1217544 w 1217544"/>
                <a:gd name="connsiteY5" fmla="*/ 142876 h 500067"/>
                <a:gd name="connsiteX6" fmla="*/ 1217544 w 1217544"/>
                <a:gd name="connsiteY6" fmla="*/ 285752 h 500067"/>
                <a:gd name="connsiteX7" fmla="*/ 1003230 w 1217544"/>
                <a:gd name="connsiteY7" fmla="*/ 357190 h 500067"/>
                <a:gd name="connsiteX8" fmla="*/ 867728 w 1217544"/>
                <a:gd name="connsiteY8" fmla="*/ 426008 h 500067"/>
                <a:gd name="connsiteX9" fmla="*/ 717477 w 1217544"/>
                <a:gd name="connsiteY9" fmla="*/ 500067 h 500067"/>
                <a:gd name="connsiteX10" fmla="*/ 646040 w 1217544"/>
                <a:gd name="connsiteY10" fmla="*/ 428628 h 500067"/>
                <a:gd name="connsiteX11" fmla="*/ 503164 w 1217544"/>
                <a:gd name="connsiteY11" fmla="*/ 428628 h 500067"/>
                <a:gd name="connsiteX12" fmla="*/ 360288 w 1217544"/>
                <a:gd name="connsiteY12" fmla="*/ 428629 h 500067"/>
                <a:gd name="connsiteX13" fmla="*/ 217412 w 1217544"/>
                <a:gd name="connsiteY13" fmla="*/ 357190 h 500067"/>
                <a:gd name="connsiteX14" fmla="*/ 3098 w 1217544"/>
                <a:gd name="connsiteY14" fmla="*/ 214314 h 500067"/>
                <a:gd name="connsiteX0" fmla="*/ 3098 w 1217544"/>
                <a:gd name="connsiteY0" fmla="*/ 214314 h 476254"/>
                <a:gd name="connsiteX1" fmla="*/ 74536 w 1217544"/>
                <a:gd name="connsiteY1" fmla="*/ 71438 h 476254"/>
                <a:gd name="connsiteX2" fmla="*/ 503164 w 1217544"/>
                <a:gd name="connsiteY2" fmla="*/ 0 h 476254"/>
                <a:gd name="connsiteX3" fmla="*/ 717478 w 1217544"/>
                <a:gd name="connsiteY3" fmla="*/ 0 h 476254"/>
                <a:gd name="connsiteX4" fmla="*/ 860354 w 1217544"/>
                <a:gd name="connsiteY4" fmla="*/ 71438 h 476254"/>
                <a:gd name="connsiteX5" fmla="*/ 1217544 w 1217544"/>
                <a:gd name="connsiteY5" fmla="*/ 142876 h 476254"/>
                <a:gd name="connsiteX6" fmla="*/ 1217544 w 1217544"/>
                <a:gd name="connsiteY6" fmla="*/ 285752 h 476254"/>
                <a:gd name="connsiteX7" fmla="*/ 1003230 w 1217544"/>
                <a:gd name="connsiteY7" fmla="*/ 357190 h 476254"/>
                <a:gd name="connsiteX8" fmla="*/ 867728 w 1217544"/>
                <a:gd name="connsiteY8" fmla="*/ 426008 h 476254"/>
                <a:gd name="connsiteX9" fmla="*/ 788916 w 1217544"/>
                <a:gd name="connsiteY9" fmla="*/ 428629 h 476254"/>
                <a:gd name="connsiteX10" fmla="*/ 646040 w 1217544"/>
                <a:gd name="connsiteY10" fmla="*/ 428628 h 476254"/>
                <a:gd name="connsiteX11" fmla="*/ 503164 w 1217544"/>
                <a:gd name="connsiteY11" fmla="*/ 428628 h 476254"/>
                <a:gd name="connsiteX12" fmla="*/ 360288 w 1217544"/>
                <a:gd name="connsiteY12" fmla="*/ 428629 h 476254"/>
                <a:gd name="connsiteX13" fmla="*/ 217412 w 1217544"/>
                <a:gd name="connsiteY13" fmla="*/ 357190 h 476254"/>
                <a:gd name="connsiteX14" fmla="*/ 3098 w 1217544"/>
                <a:gd name="connsiteY14" fmla="*/ 214314 h 476254"/>
                <a:gd name="connsiteX0" fmla="*/ 3098 w 1217544"/>
                <a:gd name="connsiteY0" fmla="*/ 214314 h 476254"/>
                <a:gd name="connsiteX1" fmla="*/ 74536 w 1217544"/>
                <a:gd name="connsiteY1" fmla="*/ 71438 h 476254"/>
                <a:gd name="connsiteX2" fmla="*/ 503164 w 1217544"/>
                <a:gd name="connsiteY2" fmla="*/ 0 h 476254"/>
                <a:gd name="connsiteX3" fmla="*/ 717478 w 1217544"/>
                <a:gd name="connsiteY3" fmla="*/ 0 h 476254"/>
                <a:gd name="connsiteX4" fmla="*/ 860354 w 1217544"/>
                <a:gd name="connsiteY4" fmla="*/ 71438 h 476254"/>
                <a:gd name="connsiteX5" fmla="*/ 1217544 w 1217544"/>
                <a:gd name="connsiteY5" fmla="*/ 142876 h 476254"/>
                <a:gd name="connsiteX6" fmla="*/ 1217544 w 1217544"/>
                <a:gd name="connsiteY6" fmla="*/ 285752 h 476254"/>
                <a:gd name="connsiteX7" fmla="*/ 1003230 w 1217544"/>
                <a:gd name="connsiteY7" fmla="*/ 357190 h 476254"/>
                <a:gd name="connsiteX8" fmla="*/ 867728 w 1217544"/>
                <a:gd name="connsiteY8" fmla="*/ 426008 h 476254"/>
                <a:gd name="connsiteX9" fmla="*/ 788916 w 1217544"/>
                <a:gd name="connsiteY9" fmla="*/ 428629 h 476254"/>
                <a:gd name="connsiteX10" fmla="*/ 646040 w 1217544"/>
                <a:gd name="connsiteY10" fmla="*/ 428628 h 476254"/>
                <a:gd name="connsiteX11" fmla="*/ 503164 w 1217544"/>
                <a:gd name="connsiteY11" fmla="*/ 428628 h 476254"/>
                <a:gd name="connsiteX12" fmla="*/ 360288 w 1217544"/>
                <a:gd name="connsiteY12" fmla="*/ 428629 h 476254"/>
                <a:gd name="connsiteX13" fmla="*/ 217412 w 1217544"/>
                <a:gd name="connsiteY13" fmla="*/ 357190 h 476254"/>
                <a:gd name="connsiteX14" fmla="*/ 3098 w 1217544"/>
                <a:gd name="connsiteY14" fmla="*/ 214314 h 476254"/>
                <a:gd name="connsiteX0" fmla="*/ 0 w 1214446"/>
                <a:gd name="connsiteY0" fmla="*/ 214314 h 476254"/>
                <a:gd name="connsiteX1" fmla="*/ 21514 w 1214446"/>
                <a:gd name="connsiteY1" fmla="*/ 165454 h 476254"/>
                <a:gd name="connsiteX2" fmla="*/ 71438 w 1214446"/>
                <a:gd name="connsiteY2" fmla="*/ 71438 h 476254"/>
                <a:gd name="connsiteX3" fmla="*/ 500066 w 1214446"/>
                <a:gd name="connsiteY3" fmla="*/ 0 h 476254"/>
                <a:gd name="connsiteX4" fmla="*/ 714380 w 1214446"/>
                <a:gd name="connsiteY4" fmla="*/ 0 h 476254"/>
                <a:gd name="connsiteX5" fmla="*/ 857256 w 1214446"/>
                <a:gd name="connsiteY5" fmla="*/ 71438 h 476254"/>
                <a:gd name="connsiteX6" fmla="*/ 1214446 w 1214446"/>
                <a:gd name="connsiteY6" fmla="*/ 142876 h 476254"/>
                <a:gd name="connsiteX7" fmla="*/ 1214446 w 1214446"/>
                <a:gd name="connsiteY7" fmla="*/ 285752 h 476254"/>
                <a:gd name="connsiteX8" fmla="*/ 1000132 w 1214446"/>
                <a:gd name="connsiteY8" fmla="*/ 357190 h 476254"/>
                <a:gd name="connsiteX9" fmla="*/ 864630 w 1214446"/>
                <a:gd name="connsiteY9" fmla="*/ 426008 h 476254"/>
                <a:gd name="connsiteX10" fmla="*/ 785818 w 1214446"/>
                <a:gd name="connsiteY10" fmla="*/ 428629 h 476254"/>
                <a:gd name="connsiteX11" fmla="*/ 642942 w 1214446"/>
                <a:gd name="connsiteY11" fmla="*/ 428628 h 476254"/>
                <a:gd name="connsiteX12" fmla="*/ 500066 w 1214446"/>
                <a:gd name="connsiteY12" fmla="*/ 428628 h 476254"/>
                <a:gd name="connsiteX13" fmla="*/ 357190 w 1214446"/>
                <a:gd name="connsiteY13" fmla="*/ 428629 h 476254"/>
                <a:gd name="connsiteX14" fmla="*/ 214314 w 1214446"/>
                <a:gd name="connsiteY14" fmla="*/ 357190 h 476254"/>
                <a:gd name="connsiteX15" fmla="*/ 0 w 1214446"/>
                <a:gd name="connsiteY15" fmla="*/ 214314 h 476254"/>
                <a:gd name="connsiteX0" fmla="*/ 0 w 1214446"/>
                <a:gd name="connsiteY0" fmla="*/ 214314 h 476254"/>
                <a:gd name="connsiteX1" fmla="*/ 21514 w 1214446"/>
                <a:gd name="connsiteY1" fmla="*/ 165454 h 476254"/>
                <a:gd name="connsiteX2" fmla="*/ 71438 w 1214446"/>
                <a:gd name="connsiteY2" fmla="*/ 71438 h 476254"/>
                <a:gd name="connsiteX3" fmla="*/ 500066 w 1214446"/>
                <a:gd name="connsiteY3" fmla="*/ 0 h 476254"/>
                <a:gd name="connsiteX4" fmla="*/ 714380 w 1214446"/>
                <a:gd name="connsiteY4" fmla="*/ 0 h 476254"/>
                <a:gd name="connsiteX5" fmla="*/ 857256 w 1214446"/>
                <a:gd name="connsiteY5" fmla="*/ 71438 h 476254"/>
                <a:gd name="connsiteX6" fmla="*/ 1214446 w 1214446"/>
                <a:gd name="connsiteY6" fmla="*/ 142876 h 476254"/>
                <a:gd name="connsiteX7" fmla="*/ 1214446 w 1214446"/>
                <a:gd name="connsiteY7" fmla="*/ 285752 h 476254"/>
                <a:gd name="connsiteX8" fmla="*/ 1000132 w 1214446"/>
                <a:gd name="connsiteY8" fmla="*/ 357190 h 476254"/>
                <a:gd name="connsiteX9" fmla="*/ 864630 w 1214446"/>
                <a:gd name="connsiteY9" fmla="*/ 426008 h 476254"/>
                <a:gd name="connsiteX10" fmla="*/ 785818 w 1214446"/>
                <a:gd name="connsiteY10" fmla="*/ 428629 h 476254"/>
                <a:gd name="connsiteX11" fmla="*/ 642942 w 1214446"/>
                <a:gd name="connsiteY11" fmla="*/ 428628 h 476254"/>
                <a:gd name="connsiteX12" fmla="*/ 500066 w 1214446"/>
                <a:gd name="connsiteY12" fmla="*/ 428628 h 476254"/>
                <a:gd name="connsiteX13" fmla="*/ 357190 w 1214446"/>
                <a:gd name="connsiteY13" fmla="*/ 428629 h 476254"/>
                <a:gd name="connsiteX14" fmla="*/ 214314 w 1214446"/>
                <a:gd name="connsiteY14" fmla="*/ 357190 h 476254"/>
                <a:gd name="connsiteX15" fmla="*/ 65759 w 1214446"/>
                <a:gd name="connsiteY15" fmla="*/ 268693 h 476254"/>
                <a:gd name="connsiteX16" fmla="*/ 0 w 1214446"/>
                <a:gd name="connsiteY16" fmla="*/ 214314 h 476254"/>
                <a:gd name="connsiteX0" fmla="*/ 121362 w 1192932"/>
                <a:gd name="connsiteY0" fmla="*/ 214315 h 476254"/>
                <a:gd name="connsiteX1" fmla="*/ 0 w 1192932"/>
                <a:gd name="connsiteY1" fmla="*/ 165454 h 476254"/>
                <a:gd name="connsiteX2" fmla="*/ 49924 w 1192932"/>
                <a:gd name="connsiteY2" fmla="*/ 71438 h 476254"/>
                <a:gd name="connsiteX3" fmla="*/ 478552 w 1192932"/>
                <a:gd name="connsiteY3" fmla="*/ 0 h 476254"/>
                <a:gd name="connsiteX4" fmla="*/ 692866 w 1192932"/>
                <a:gd name="connsiteY4" fmla="*/ 0 h 476254"/>
                <a:gd name="connsiteX5" fmla="*/ 835742 w 1192932"/>
                <a:gd name="connsiteY5" fmla="*/ 71438 h 476254"/>
                <a:gd name="connsiteX6" fmla="*/ 1192932 w 1192932"/>
                <a:gd name="connsiteY6" fmla="*/ 142876 h 476254"/>
                <a:gd name="connsiteX7" fmla="*/ 1192932 w 1192932"/>
                <a:gd name="connsiteY7" fmla="*/ 285752 h 476254"/>
                <a:gd name="connsiteX8" fmla="*/ 978618 w 1192932"/>
                <a:gd name="connsiteY8" fmla="*/ 357190 h 476254"/>
                <a:gd name="connsiteX9" fmla="*/ 843116 w 1192932"/>
                <a:gd name="connsiteY9" fmla="*/ 426008 h 476254"/>
                <a:gd name="connsiteX10" fmla="*/ 764304 w 1192932"/>
                <a:gd name="connsiteY10" fmla="*/ 428629 h 476254"/>
                <a:gd name="connsiteX11" fmla="*/ 621428 w 1192932"/>
                <a:gd name="connsiteY11" fmla="*/ 428628 h 476254"/>
                <a:gd name="connsiteX12" fmla="*/ 478552 w 1192932"/>
                <a:gd name="connsiteY12" fmla="*/ 428628 h 476254"/>
                <a:gd name="connsiteX13" fmla="*/ 335676 w 1192932"/>
                <a:gd name="connsiteY13" fmla="*/ 428629 h 476254"/>
                <a:gd name="connsiteX14" fmla="*/ 192800 w 1192932"/>
                <a:gd name="connsiteY14" fmla="*/ 357190 h 476254"/>
                <a:gd name="connsiteX15" fmla="*/ 44245 w 1192932"/>
                <a:gd name="connsiteY15" fmla="*/ 268693 h 476254"/>
                <a:gd name="connsiteX16" fmla="*/ 121362 w 1192932"/>
                <a:gd name="connsiteY16" fmla="*/ 214315 h 476254"/>
                <a:gd name="connsiteX0" fmla="*/ 133268 w 1204838"/>
                <a:gd name="connsiteY0" fmla="*/ 214315 h 476254"/>
                <a:gd name="connsiteX1" fmla="*/ 11906 w 1204838"/>
                <a:gd name="connsiteY1" fmla="*/ 165454 h 476254"/>
                <a:gd name="connsiteX2" fmla="*/ 61830 w 1204838"/>
                <a:gd name="connsiteY2" fmla="*/ 71438 h 476254"/>
                <a:gd name="connsiteX3" fmla="*/ 490458 w 1204838"/>
                <a:gd name="connsiteY3" fmla="*/ 0 h 476254"/>
                <a:gd name="connsiteX4" fmla="*/ 704772 w 1204838"/>
                <a:gd name="connsiteY4" fmla="*/ 0 h 476254"/>
                <a:gd name="connsiteX5" fmla="*/ 847648 w 1204838"/>
                <a:gd name="connsiteY5" fmla="*/ 71438 h 476254"/>
                <a:gd name="connsiteX6" fmla="*/ 1204838 w 1204838"/>
                <a:gd name="connsiteY6" fmla="*/ 142876 h 476254"/>
                <a:gd name="connsiteX7" fmla="*/ 1204838 w 1204838"/>
                <a:gd name="connsiteY7" fmla="*/ 285752 h 476254"/>
                <a:gd name="connsiteX8" fmla="*/ 990524 w 1204838"/>
                <a:gd name="connsiteY8" fmla="*/ 357190 h 476254"/>
                <a:gd name="connsiteX9" fmla="*/ 855022 w 1204838"/>
                <a:gd name="connsiteY9" fmla="*/ 426008 h 476254"/>
                <a:gd name="connsiteX10" fmla="*/ 776210 w 1204838"/>
                <a:gd name="connsiteY10" fmla="*/ 428629 h 476254"/>
                <a:gd name="connsiteX11" fmla="*/ 633334 w 1204838"/>
                <a:gd name="connsiteY11" fmla="*/ 428628 h 476254"/>
                <a:gd name="connsiteX12" fmla="*/ 490458 w 1204838"/>
                <a:gd name="connsiteY12" fmla="*/ 428628 h 476254"/>
                <a:gd name="connsiteX13" fmla="*/ 347582 w 1204838"/>
                <a:gd name="connsiteY13" fmla="*/ 428629 h 476254"/>
                <a:gd name="connsiteX14" fmla="*/ 204706 w 1204838"/>
                <a:gd name="connsiteY14" fmla="*/ 357190 h 476254"/>
                <a:gd name="connsiteX15" fmla="*/ 11906 w 1204838"/>
                <a:gd name="connsiteY15" fmla="*/ 285752 h 476254"/>
                <a:gd name="connsiteX16" fmla="*/ 133268 w 1204838"/>
                <a:gd name="connsiteY16" fmla="*/ 214315 h 476254"/>
                <a:gd name="connsiteX0" fmla="*/ 133268 w 1204838"/>
                <a:gd name="connsiteY0" fmla="*/ 214315 h 476254"/>
                <a:gd name="connsiteX1" fmla="*/ 60459 w 1204838"/>
                <a:gd name="connsiteY1" fmla="*/ 190034 h 476254"/>
                <a:gd name="connsiteX2" fmla="*/ 11906 w 1204838"/>
                <a:gd name="connsiteY2" fmla="*/ 165454 h 476254"/>
                <a:gd name="connsiteX3" fmla="*/ 61830 w 1204838"/>
                <a:gd name="connsiteY3" fmla="*/ 71438 h 476254"/>
                <a:gd name="connsiteX4" fmla="*/ 490458 w 1204838"/>
                <a:gd name="connsiteY4" fmla="*/ 0 h 476254"/>
                <a:gd name="connsiteX5" fmla="*/ 704772 w 1204838"/>
                <a:gd name="connsiteY5" fmla="*/ 0 h 476254"/>
                <a:gd name="connsiteX6" fmla="*/ 847648 w 1204838"/>
                <a:gd name="connsiteY6" fmla="*/ 71438 h 476254"/>
                <a:gd name="connsiteX7" fmla="*/ 1204838 w 1204838"/>
                <a:gd name="connsiteY7" fmla="*/ 142876 h 476254"/>
                <a:gd name="connsiteX8" fmla="*/ 1204838 w 1204838"/>
                <a:gd name="connsiteY8" fmla="*/ 285752 h 476254"/>
                <a:gd name="connsiteX9" fmla="*/ 990524 w 1204838"/>
                <a:gd name="connsiteY9" fmla="*/ 357190 h 476254"/>
                <a:gd name="connsiteX10" fmla="*/ 855022 w 1204838"/>
                <a:gd name="connsiteY10" fmla="*/ 426008 h 476254"/>
                <a:gd name="connsiteX11" fmla="*/ 776210 w 1204838"/>
                <a:gd name="connsiteY11" fmla="*/ 428629 h 476254"/>
                <a:gd name="connsiteX12" fmla="*/ 633334 w 1204838"/>
                <a:gd name="connsiteY12" fmla="*/ 428628 h 476254"/>
                <a:gd name="connsiteX13" fmla="*/ 490458 w 1204838"/>
                <a:gd name="connsiteY13" fmla="*/ 428628 h 476254"/>
                <a:gd name="connsiteX14" fmla="*/ 347582 w 1204838"/>
                <a:gd name="connsiteY14" fmla="*/ 428629 h 476254"/>
                <a:gd name="connsiteX15" fmla="*/ 204706 w 1204838"/>
                <a:gd name="connsiteY15" fmla="*/ 357190 h 476254"/>
                <a:gd name="connsiteX16" fmla="*/ 11906 w 1204838"/>
                <a:gd name="connsiteY16" fmla="*/ 285752 h 476254"/>
                <a:gd name="connsiteX17" fmla="*/ 133268 w 1204838"/>
                <a:gd name="connsiteY17" fmla="*/ 214315 h 476254"/>
                <a:gd name="connsiteX0" fmla="*/ 133268 w 1204838"/>
                <a:gd name="connsiteY0" fmla="*/ 214315 h 476254"/>
                <a:gd name="connsiteX1" fmla="*/ 83344 w 1204838"/>
                <a:gd name="connsiteY1" fmla="*/ 142876 h 476254"/>
                <a:gd name="connsiteX2" fmla="*/ 11906 w 1204838"/>
                <a:gd name="connsiteY2" fmla="*/ 165454 h 476254"/>
                <a:gd name="connsiteX3" fmla="*/ 61830 w 1204838"/>
                <a:gd name="connsiteY3" fmla="*/ 71438 h 476254"/>
                <a:gd name="connsiteX4" fmla="*/ 490458 w 1204838"/>
                <a:gd name="connsiteY4" fmla="*/ 0 h 476254"/>
                <a:gd name="connsiteX5" fmla="*/ 704772 w 1204838"/>
                <a:gd name="connsiteY5" fmla="*/ 0 h 476254"/>
                <a:gd name="connsiteX6" fmla="*/ 847648 w 1204838"/>
                <a:gd name="connsiteY6" fmla="*/ 71438 h 476254"/>
                <a:gd name="connsiteX7" fmla="*/ 1204838 w 1204838"/>
                <a:gd name="connsiteY7" fmla="*/ 142876 h 476254"/>
                <a:gd name="connsiteX8" fmla="*/ 1204838 w 1204838"/>
                <a:gd name="connsiteY8" fmla="*/ 285752 h 476254"/>
                <a:gd name="connsiteX9" fmla="*/ 990524 w 1204838"/>
                <a:gd name="connsiteY9" fmla="*/ 357190 h 476254"/>
                <a:gd name="connsiteX10" fmla="*/ 855022 w 1204838"/>
                <a:gd name="connsiteY10" fmla="*/ 426008 h 476254"/>
                <a:gd name="connsiteX11" fmla="*/ 776210 w 1204838"/>
                <a:gd name="connsiteY11" fmla="*/ 428629 h 476254"/>
                <a:gd name="connsiteX12" fmla="*/ 633334 w 1204838"/>
                <a:gd name="connsiteY12" fmla="*/ 428628 h 476254"/>
                <a:gd name="connsiteX13" fmla="*/ 490458 w 1204838"/>
                <a:gd name="connsiteY13" fmla="*/ 428628 h 476254"/>
                <a:gd name="connsiteX14" fmla="*/ 347582 w 1204838"/>
                <a:gd name="connsiteY14" fmla="*/ 428629 h 476254"/>
                <a:gd name="connsiteX15" fmla="*/ 204706 w 1204838"/>
                <a:gd name="connsiteY15" fmla="*/ 357190 h 476254"/>
                <a:gd name="connsiteX16" fmla="*/ 11906 w 1204838"/>
                <a:gd name="connsiteY16" fmla="*/ 285752 h 476254"/>
                <a:gd name="connsiteX17" fmla="*/ 133268 w 1204838"/>
                <a:gd name="connsiteY17" fmla="*/ 214315 h 476254"/>
                <a:gd name="connsiteX0" fmla="*/ 144174 w 1215744"/>
                <a:gd name="connsiteY0" fmla="*/ 214315 h 476254"/>
                <a:gd name="connsiteX1" fmla="*/ 94250 w 1215744"/>
                <a:gd name="connsiteY1" fmla="*/ 142876 h 476254"/>
                <a:gd name="connsiteX2" fmla="*/ 22812 w 1215744"/>
                <a:gd name="connsiteY2" fmla="*/ 165454 h 476254"/>
                <a:gd name="connsiteX3" fmla="*/ 72736 w 1215744"/>
                <a:gd name="connsiteY3" fmla="*/ 71438 h 476254"/>
                <a:gd name="connsiteX4" fmla="*/ 501364 w 1215744"/>
                <a:gd name="connsiteY4" fmla="*/ 0 h 476254"/>
                <a:gd name="connsiteX5" fmla="*/ 715678 w 1215744"/>
                <a:gd name="connsiteY5" fmla="*/ 0 h 476254"/>
                <a:gd name="connsiteX6" fmla="*/ 858554 w 1215744"/>
                <a:gd name="connsiteY6" fmla="*/ 71438 h 476254"/>
                <a:gd name="connsiteX7" fmla="*/ 1215744 w 1215744"/>
                <a:gd name="connsiteY7" fmla="*/ 142876 h 476254"/>
                <a:gd name="connsiteX8" fmla="*/ 1215744 w 1215744"/>
                <a:gd name="connsiteY8" fmla="*/ 285752 h 476254"/>
                <a:gd name="connsiteX9" fmla="*/ 1001430 w 1215744"/>
                <a:gd name="connsiteY9" fmla="*/ 357190 h 476254"/>
                <a:gd name="connsiteX10" fmla="*/ 865928 w 1215744"/>
                <a:gd name="connsiteY10" fmla="*/ 426008 h 476254"/>
                <a:gd name="connsiteX11" fmla="*/ 787116 w 1215744"/>
                <a:gd name="connsiteY11" fmla="*/ 428629 h 476254"/>
                <a:gd name="connsiteX12" fmla="*/ 644240 w 1215744"/>
                <a:gd name="connsiteY12" fmla="*/ 428628 h 476254"/>
                <a:gd name="connsiteX13" fmla="*/ 501364 w 1215744"/>
                <a:gd name="connsiteY13" fmla="*/ 428628 h 476254"/>
                <a:gd name="connsiteX14" fmla="*/ 358488 w 1215744"/>
                <a:gd name="connsiteY14" fmla="*/ 428629 h 476254"/>
                <a:gd name="connsiteX15" fmla="*/ 215612 w 1215744"/>
                <a:gd name="connsiteY15" fmla="*/ 357190 h 476254"/>
                <a:gd name="connsiteX16" fmla="*/ 22812 w 1215744"/>
                <a:gd name="connsiteY16" fmla="*/ 285752 h 476254"/>
                <a:gd name="connsiteX17" fmla="*/ 78739 w 1215744"/>
                <a:gd name="connsiteY17" fmla="*/ 249027 h 476254"/>
                <a:gd name="connsiteX18" fmla="*/ 144174 w 1215744"/>
                <a:gd name="connsiteY18" fmla="*/ 214315 h 476254"/>
                <a:gd name="connsiteX0" fmla="*/ 144174 w 1215744"/>
                <a:gd name="connsiteY0" fmla="*/ 214315 h 476254"/>
                <a:gd name="connsiteX1" fmla="*/ 94250 w 1215744"/>
                <a:gd name="connsiteY1" fmla="*/ 142876 h 476254"/>
                <a:gd name="connsiteX2" fmla="*/ 22812 w 1215744"/>
                <a:gd name="connsiteY2" fmla="*/ 165454 h 476254"/>
                <a:gd name="connsiteX3" fmla="*/ 72736 w 1215744"/>
                <a:gd name="connsiteY3" fmla="*/ 71438 h 476254"/>
                <a:gd name="connsiteX4" fmla="*/ 501364 w 1215744"/>
                <a:gd name="connsiteY4" fmla="*/ 0 h 476254"/>
                <a:gd name="connsiteX5" fmla="*/ 715678 w 1215744"/>
                <a:gd name="connsiteY5" fmla="*/ 0 h 476254"/>
                <a:gd name="connsiteX6" fmla="*/ 858554 w 1215744"/>
                <a:gd name="connsiteY6" fmla="*/ 71438 h 476254"/>
                <a:gd name="connsiteX7" fmla="*/ 1215744 w 1215744"/>
                <a:gd name="connsiteY7" fmla="*/ 142876 h 476254"/>
                <a:gd name="connsiteX8" fmla="*/ 1215744 w 1215744"/>
                <a:gd name="connsiteY8" fmla="*/ 285752 h 476254"/>
                <a:gd name="connsiteX9" fmla="*/ 1001430 w 1215744"/>
                <a:gd name="connsiteY9" fmla="*/ 357190 h 476254"/>
                <a:gd name="connsiteX10" fmla="*/ 865928 w 1215744"/>
                <a:gd name="connsiteY10" fmla="*/ 426008 h 476254"/>
                <a:gd name="connsiteX11" fmla="*/ 787116 w 1215744"/>
                <a:gd name="connsiteY11" fmla="*/ 428629 h 476254"/>
                <a:gd name="connsiteX12" fmla="*/ 644240 w 1215744"/>
                <a:gd name="connsiteY12" fmla="*/ 428628 h 476254"/>
                <a:gd name="connsiteX13" fmla="*/ 501364 w 1215744"/>
                <a:gd name="connsiteY13" fmla="*/ 428628 h 476254"/>
                <a:gd name="connsiteX14" fmla="*/ 358488 w 1215744"/>
                <a:gd name="connsiteY14" fmla="*/ 428629 h 476254"/>
                <a:gd name="connsiteX15" fmla="*/ 215612 w 1215744"/>
                <a:gd name="connsiteY15" fmla="*/ 357190 h 476254"/>
                <a:gd name="connsiteX16" fmla="*/ 76281 w 1215744"/>
                <a:gd name="connsiteY16" fmla="*/ 312937 h 476254"/>
                <a:gd name="connsiteX17" fmla="*/ 22812 w 1215744"/>
                <a:gd name="connsiteY17" fmla="*/ 285752 h 476254"/>
                <a:gd name="connsiteX18" fmla="*/ 78739 w 1215744"/>
                <a:gd name="connsiteY18" fmla="*/ 249027 h 476254"/>
                <a:gd name="connsiteX19" fmla="*/ 144174 w 1215744"/>
                <a:gd name="connsiteY19" fmla="*/ 214315 h 476254"/>
                <a:gd name="connsiteX0" fmla="*/ 153495 w 1225065"/>
                <a:gd name="connsiteY0" fmla="*/ 214315 h 476254"/>
                <a:gd name="connsiteX1" fmla="*/ 103571 w 1225065"/>
                <a:gd name="connsiteY1" fmla="*/ 142876 h 476254"/>
                <a:gd name="connsiteX2" fmla="*/ 32133 w 1225065"/>
                <a:gd name="connsiteY2" fmla="*/ 165454 h 476254"/>
                <a:gd name="connsiteX3" fmla="*/ 82057 w 1225065"/>
                <a:gd name="connsiteY3" fmla="*/ 71438 h 476254"/>
                <a:gd name="connsiteX4" fmla="*/ 510685 w 1225065"/>
                <a:gd name="connsiteY4" fmla="*/ 0 h 476254"/>
                <a:gd name="connsiteX5" fmla="*/ 724999 w 1225065"/>
                <a:gd name="connsiteY5" fmla="*/ 0 h 476254"/>
                <a:gd name="connsiteX6" fmla="*/ 867875 w 1225065"/>
                <a:gd name="connsiteY6" fmla="*/ 71438 h 476254"/>
                <a:gd name="connsiteX7" fmla="*/ 1225065 w 1225065"/>
                <a:gd name="connsiteY7" fmla="*/ 142876 h 476254"/>
                <a:gd name="connsiteX8" fmla="*/ 1225065 w 1225065"/>
                <a:gd name="connsiteY8" fmla="*/ 285752 h 476254"/>
                <a:gd name="connsiteX9" fmla="*/ 1010751 w 1225065"/>
                <a:gd name="connsiteY9" fmla="*/ 357190 h 476254"/>
                <a:gd name="connsiteX10" fmla="*/ 875249 w 1225065"/>
                <a:gd name="connsiteY10" fmla="*/ 426008 h 476254"/>
                <a:gd name="connsiteX11" fmla="*/ 796437 w 1225065"/>
                <a:gd name="connsiteY11" fmla="*/ 428629 h 476254"/>
                <a:gd name="connsiteX12" fmla="*/ 653561 w 1225065"/>
                <a:gd name="connsiteY12" fmla="*/ 428628 h 476254"/>
                <a:gd name="connsiteX13" fmla="*/ 510685 w 1225065"/>
                <a:gd name="connsiteY13" fmla="*/ 428628 h 476254"/>
                <a:gd name="connsiteX14" fmla="*/ 367809 w 1225065"/>
                <a:gd name="connsiteY14" fmla="*/ 428629 h 476254"/>
                <a:gd name="connsiteX15" fmla="*/ 224933 w 1225065"/>
                <a:gd name="connsiteY15" fmla="*/ 357190 h 476254"/>
                <a:gd name="connsiteX16" fmla="*/ 32133 w 1225065"/>
                <a:gd name="connsiteY16" fmla="*/ 357190 h 476254"/>
                <a:gd name="connsiteX17" fmla="*/ 32133 w 1225065"/>
                <a:gd name="connsiteY17" fmla="*/ 285752 h 476254"/>
                <a:gd name="connsiteX18" fmla="*/ 88060 w 1225065"/>
                <a:gd name="connsiteY18" fmla="*/ 249027 h 476254"/>
                <a:gd name="connsiteX19" fmla="*/ 153495 w 1225065"/>
                <a:gd name="connsiteY19" fmla="*/ 214315 h 476254"/>
                <a:gd name="connsiteX0" fmla="*/ 141589 w 1213159"/>
                <a:gd name="connsiteY0" fmla="*/ 214315 h 476254"/>
                <a:gd name="connsiteX1" fmla="*/ 91665 w 1213159"/>
                <a:gd name="connsiteY1" fmla="*/ 142876 h 476254"/>
                <a:gd name="connsiteX2" fmla="*/ 20227 w 1213159"/>
                <a:gd name="connsiteY2" fmla="*/ 165454 h 476254"/>
                <a:gd name="connsiteX3" fmla="*/ 70151 w 1213159"/>
                <a:gd name="connsiteY3" fmla="*/ 71438 h 476254"/>
                <a:gd name="connsiteX4" fmla="*/ 498779 w 1213159"/>
                <a:gd name="connsiteY4" fmla="*/ 0 h 476254"/>
                <a:gd name="connsiteX5" fmla="*/ 713093 w 1213159"/>
                <a:gd name="connsiteY5" fmla="*/ 0 h 476254"/>
                <a:gd name="connsiteX6" fmla="*/ 855969 w 1213159"/>
                <a:gd name="connsiteY6" fmla="*/ 71438 h 476254"/>
                <a:gd name="connsiteX7" fmla="*/ 1213159 w 1213159"/>
                <a:gd name="connsiteY7" fmla="*/ 142876 h 476254"/>
                <a:gd name="connsiteX8" fmla="*/ 1213159 w 1213159"/>
                <a:gd name="connsiteY8" fmla="*/ 285752 h 476254"/>
                <a:gd name="connsiteX9" fmla="*/ 998845 w 1213159"/>
                <a:gd name="connsiteY9" fmla="*/ 357190 h 476254"/>
                <a:gd name="connsiteX10" fmla="*/ 863343 w 1213159"/>
                <a:gd name="connsiteY10" fmla="*/ 426008 h 476254"/>
                <a:gd name="connsiteX11" fmla="*/ 784531 w 1213159"/>
                <a:gd name="connsiteY11" fmla="*/ 428629 h 476254"/>
                <a:gd name="connsiteX12" fmla="*/ 641655 w 1213159"/>
                <a:gd name="connsiteY12" fmla="*/ 428628 h 476254"/>
                <a:gd name="connsiteX13" fmla="*/ 498779 w 1213159"/>
                <a:gd name="connsiteY13" fmla="*/ 428628 h 476254"/>
                <a:gd name="connsiteX14" fmla="*/ 355903 w 1213159"/>
                <a:gd name="connsiteY14" fmla="*/ 428629 h 476254"/>
                <a:gd name="connsiteX15" fmla="*/ 213027 w 1213159"/>
                <a:gd name="connsiteY15" fmla="*/ 357190 h 476254"/>
                <a:gd name="connsiteX16" fmla="*/ 20227 w 1213159"/>
                <a:gd name="connsiteY16" fmla="*/ 357190 h 476254"/>
                <a:gd name="connsiteX17" fmla="*/ 91666 w 1213159"/>
                <a:gd name="connsiteY17" fmla="*/ 285752 h 476254"/>
                <a:gd name="connsiteX18" fmla="*/ 76154 w 1213159"/>
                <a:gd name="connsiteY18" fmla="*/ 249027 h 476254"/>
                <a:gd name="connsiteX19" fmla="*/ 141589 w 1213159"/>
                <a:gd name="connsiteY19" fmla="*/ 214315 h 476254"/>
                <a:gd name="connsiteX0" fmla="*/ 141589 w 1213159"/>
                <a:gd name="connsiteY0" fmla="*/ 214315 h 476254"/>
                <a:gd name="connsiteX1" fmla="*/ 91665 w 1213159"/>
                <a:gd name="connsiteY1" fmla="*/ 142876 h 476254"/>
                <a:gd name="connsiteX2" fmla="*/ 20228 w 1213159"/>
                <a:gd name="connsiteY2" fmla="*/ 142876 h 476254"/>
                <a:gd name="connsiteX3" fmla="*/ 70151 w 1213159"/>
                <a:gd name="connsiteY3" fmla="*/ 71438 h 476254"/>
                <a:gd name="connsiteX4" fmla="*/ 498779 w 1213159"/>
                <a:gd name="connsiteY4" fmla="*/ 0 h 476254"/>
                <a:gd name="connsiteX5" fmla="*/ 713093 w 1213159"/>
                <a:gd name="connsiteY5" fmla="*/ 0 h 476254"/>
                <a:gd name="connsiteX6" fmla="*/ 855969 w 1213159"/>
                <a:gd name="connsiteY6" fmla="*/ 71438 h 476254"/>
                <a:gd name="connsiteX7" fmla="*/ 1213159 w 1213159"/>
                <a:gd name="connsiteY7" fmla="*/ 142876 h 476254"/>
                <a:gd name="connsiteX8" fmla="*/ 1213159 w 1213159"/>
                <a:gd name="connsiteY8" fmla="*/ 285752 h 476254"/>
                <a:gd name="connsiteX9" fmla="*/ 998845 w 1213159"/>
                <a:gd name="connsiteY9" fmla="*/ 357190 h 476254"/>
                <a:gd name="connsiteX10" fmla="*/ 863343 w 1213159"/>
                <a:gd name="connsiteY10" fmla="*/ 426008 h 476254"/>
                <a:gd name="connsiteX11" fmla="*/ 784531 w 1213159"/>
                <a:gd name="connsiteY11" fmla="*/ 428629 h 476254"/>
                <a:gd name="connsiteX12" fmla="*/ 641655 w 1213159"/>
                <a:gd name="connsiteY12" fmla="*/ 428628 h 476254"/>
                <a:gd name="connsiteX13" fmla="*/ 498779 w 1213159"/>
                <a:gd name="connsiteY13" fmla="*/ 428628 h 476254"/>
                <a:gd name="connsiteX14" fmla="*/ 355903 w 1213159"/>
                <a:gd name="connsiteY14" fmla="*/ 428629 h 476254"/>
                <a:gd name="connsiteX15" fmla="*/ 213027 w 1213159"/>
                <a:gd name="connsiteY15" fmla="*/ 357190 h 476254"/>
                <a:gd name="connsiteX16" fmla="*/ 20227 w 1213159"/>
                <a:gd name="connsiteY16" fmla="*/ 357190 h 476254"/>
                <a:gd name="connsiteX17" fmla="*/ 91666 w 1213159"/>
                <a:gd name="connsiteY17" fmla="*/ 285752 h 476254"/>
                <a:gd name="connsiteX18" fmla="*/ 76154 w 1213159"/>
                <a:gd name="connsiteY18" fmla="*/ 249027 h 476254"/>
                <a:gd name="connsiteX19" fmla="*/ 141589 w 1213159"/>
                <a:gd name="connsiteY19" fmla="*/ 214315 h 476254"/>
                <a:gd name="connsiteX0" fmla="*/ 141589 w 1213159"/>
                <a:gd name="connsiteY0" fmla="*/ 214315 h 444915"/>
                <a:gd name="connsiteX1" fmla="*/ 91665 w 1213159"/>
                <a:gd name="connsiteY1" fmla="*/ 142876 h 444915"/>
                <a:gd name="connsiteX2" fmla="*/ 20228 w 1213159"/>
                <a:gd name="connsiteY2" fmla="*/ 142876 h 444915"/>
                <a:gd name="connsiteX3" fmla="*/ 70151 w 1213159"/>
                <a:gd name="connsiteY3" fmla="*/ 71438 h 444915"/>
                <a:gd name="connsiteX4" fmla="*/ 498779 w 1213159"/>
                <a:gd name="connsiteY4" fmla="*/ 0 h 444915"/>
                <a:gd name="connsiteX5" fmla="*/ 713093 w 1213159"/>
                <a:gd name="connsiteY5" fmla="*/ 0 h 444915"/>
                <a:gd name="connsiteX6" fmla="*/ 855969 w 1213159"/>
                <a:gd name="connsiteY6" fmla="*/ 71438 h 444915"/>
                <a:gd name="connsiteX7" fmla="*/ 1213159 w 1213159"/>
                <a:gd name="connsiteY7" fmla="*/ 142876 h 444915"/>
                <a:gd name="connsiteX8" fmla="*/ 1213159 w 1213159"/>
                <a:gd name="connsiteY8" fmla="*/ 285752 h 444915"/>
                <a:gd name="connsiteX9" fmla="*/ 998845 w 1213159"/>
                <a:gd name="connsiteY9" fmla="*/ 357190 h 444915"/>
                <a:gd name="connsiteX10" fmla="*/ 863343 w 1213159"/>
                <a:gd name="connsiteY10" fmla="*/ 426008 h 444915"/>
                <a:gd name="connsiteX11" fmla="*/ 784531 w 1213159"/>
                <a:gd name="connsiteY11" fmla="*/ 428629 h 444915"/>
                <a:gd name="connsiteX12" fmla="*/ 641655 w 1213159"/>
                <a:gd name="connsiteY12" fmla="*/ 428628 h 444915"/>
                <a:gd name="connsiteX13" fmla="*/ 498779 w 1213159"/>
                <a:gd name="connsiteY13" fmla="*/ 428628 h 444915"/>
                <a:gd name="connsiteX14" fmla="*/ 377418 w 1213159"/>
                <a:gd name="connsiteY14" fmla="*/ 357190 h 444915"/>
                <a:gd name="connsiteX15" fmla="*/ 213027 w 1213159"/>
                <a:gd name="connsiteY15" fmla="*/ 357190 h 444915"/>
                <a:gd name="connsiteX16" fmla="*/ 20227 w 1213159"/>
                <a:gd name="connsiteY16" fmla="*/ 357190 h 444915"/>
                <a:gd name="connsiteX17" fmla="*/ 91666 w 1213159"/>
                <a:gd name="connsiteY17" fmla="*/ 285752 h 444915"/>
                <a:gd name="connsiteX18" fmla="*/ 76154 w 1213159"/>
                <a:gd name="connsiteY18" fmla="*/ 249027 h 444915"/>
                <a:gd name="connsiteX19" fmla="*/ 141589 w 1213159"/>
                <a:gd name="connsiteY19" fmla="*/ 214315 h 444915"/>
                <a:gd name="connsiteX0" fmla="*/ 141589 w 1213159"/>
                <a:gd name="connsiteY0" fmla="*/ 214315 h 440534"/>
                <a:gd name="connsiteX1" fmla="*/ 91665 w 1213159"/>
                <a:gd name="connsiteY1" fmla="*/ 142876 h 440534"/>
                <a:gd name="connsiteX2" fmla="*/ 20228 w 1213159"/>
                <a:gd name="connsiteY2" fmla="*/ 142876 h 440534"/>
                <a:gd name="connsiteX3" fmla="*/ 70151 w 1213159"/>
                <a:gd name="connsiteY3" fmla="*/ 71438 h 440534"/>
                <a:gd name="connsiteX4" fmla="*/ 498779 w 1213159"/>
                <a:gd name="connsiteY4" fmla="*/ 0 h 440534"/>
                <a:gd name="connsiteX5" fmla="*/ 713093 w 1213159"/>
                <a:gd name="connsiteY5" fmla="*/ 0 h 440534"/>
                <a:gd name="connsiteX6" fmla="*/ 855969 w 1213159"/>
                <a:gd name="connsiteY6" fmla="*/ 71438 h 440534"/>
                <a:gd name="connsiteX7" fmla="*/ 1213159 w 1213159"/>
                <a:gd name="connsiteY7" fmla="*/ 142876 h 440534"/>
                <a:gd name="connsiteX8" fmla="*/ 1213159 w 1213159"/>
                <a:gd name="connsiteY8" fmla="*/ 285752 h 440534"/>
                <a:gd name="connsiteX9" fmla="*/ 998845 w 1213159"/>
                <a:gd name="connsiteY9" fmla="*/ 357190 h 440534"/>
                <a:gd name="connsiteX10" fmla="*/ 863343 w 1213159"/>
                <a:gd name="connsiteY10" fmla="*/ 426008 h 440534"/>
                <a:gd name="connsiteX11" fmla="*/ 784531 w 1213159"/>
                <a:gd name="connsiteY11" fmla="*/ 428629 h 440534"/>
                <a:gd name="connsiteX12" fmla="*/ 641655 w 1213159"/>
                <a:gd name="connsiteY12" fmla="*/ 428628 h 440534"/>
                <a:gd name="connsiteX13" fmla="*/ 520294 w 1213159"/>
                <a:gd name="connsiteY13" fmla="*/ 357191 h 440534"/>
                <a:gd name="connsiteX14" fmla="*/ 377418 w 1213159"/>
                <a:gd name="connsiteY14" fmla="*/ 357190 h 440534"/>
                <a:gd name="connsiteX15" fmla="*/ 213027 w 1213159"/>
                <a:gd name="connsiteY15" fmla="*/ 357190 h 440534"/>
                <a:gd name="connsiteX16" fmla="*/ 20227 w 1213159"/>
                <a:gd name="connsiteY16" fmla="*/ 357190 h 440534"/>
                <a:gd name="connsiteX17" fmla="*/ 91666 w 1213159"/>
                <a:gd name="connsiteY17" fmla="*/ 285752 h 440534"/>
                <a:gd name="connsiteX18" fmla="*/ 76154 w 1213159"/>
                <a:gd name="connsiteY18" fmla="*/ 249027 h 440534"/>
                <a:gd name="connsiteX19" fmla="*/ 141589 w 1213159"/>
                <a:gd name="connsiteY19" fmla="*/ 214315 h 440534"/>
                <a:gd name="connsiteX0" fmla="*/ 141589 w 1213159"/>
                <a:gd name="connsiteY0" fmla="*/ 214315 h 428629"/>
                <a:gd name="connsiteX1" fmla="*/ 91665 w 1213159"/>
                <a:gd name="connsiteY1" fmla="*/ 142876 h 428629"/>
                <a:gd name="connsiteX2" fmla="*/ 20228 w 1213159"/>
                <a:gd name="connsiteY2" fmla="*/ 142876 h 428629"/>
                <a:gd name="connsiteX3" fmla="*/ 70151 w 1213159"/>
                <a:gd name="connsiteY3" fmla="*/ 71438 h 428629"/>
                <a:gd name="connsiteX4" fmla="*/ 498779 w 1213159"/>
                <a:gd name="connsiteY4" fmla="*/ 0 h 428629"/>
                <a:gd name="connsiteX5" fmla="*/ 713093 w 1213159"/>
                <a:gd name="connsiteY5" fmla="*/ 0 h 428629"/>
                <a:gd name="connsiteX6" fmla="*/ 855969 w 1213159"/>
                <a:gd name="connsiteY6" fmla="*/ 71438 h 428629"/>
                <a:gd name="connsiteX7" fmla="*/ 1213159 w 1213159"/>
                <a:gd name="connsiteY7" fmla="*/ 142876 h 428629"/>
                <a:gd name="connsiteX8" fmla="*/ 1213159 w 1213159"/>
                <a:gd name="connsiteY8" fmla="*/ 285752 h 428629"/>
                <a:gd name="connsiteX9" fmla="*/ 998845 w 1213159"/>
                <a:gd name="connsiteY9" fmla="*/ 357190 h 428629"/>
                <a:gd name="connsiteX10" fmla="*/ 863343 w 1213159"/>
                <a:gd name="connsiteY10" fmla="*/ 426008 h 428629"/>
                <a:gd name="connsiteX11" fmla="*/ 784531 w 1213159"/>
                <a:gd name="connsiteY11" fmla="*/ 428629 h 428629"/>
                <a:gd name="connsiteX12" fmla="*/ 663170 w 1213159"/>
                <a:gd name="connsiteY12" fmla="*/ 357191 h 428629"/>
                <a:gd name="connsiteX13" fmla="*/ 520294 w 1213159"/>
                <a:gd name="connsiteY13" fmla="*/ 357191 h 428629"/>
                <a:gd name="connsiteX14" fmla="*/ 377418 w 1213159"/>
                <a:gd name="connsiteY14" fmla="*/ 357190 h 428629"/>
                <a:gd name="connsiteX15" fmla="*/ 213027 w 1213159"/>
                <a:gd name="connsiteY15" fmla="*/ 357190 h 428629"/>
                <a:gd name="connsiteX16" fmla="*/ 20227 w 1213159"/>
                <a:gd name="connsiteY16" fmla="*/ 357190 h 428629"/>
                <a:gd name="connsiteX17" fmla="*/ 91666 w 1213159"/>
                <a:gd name="connsiteY17" fmla="*/ 285752 h 428629"/>
                <a:gd name="connsiteX18" fmla="*/ 76154 w 1213159"/>
                <a:gd name="connsiteY18" fmla="*/ 249027 h 428629"/>
                <a:gd name="connsiteX19" fmla="*/ 141589 w 1213159"/>
                <a:gd name="connsiteY19" fmla="*/ 214315 h 428629"/>
                <a:gd name="connsiteX0" fmla="*/ 141589 w 1213159"/>
                <a:gd name="connsiteY0" fmla="*/ 214315 h 426008"/>
                <a:gd name="connsiteX1" fmla="*/ 91665 w 1213159"/>
                <a:gd name="connsiteY1" fmla="*/ 142876 h 426008"/>
                <a:gd name="connsiteX2" fmla="*/ 20228 w 1213159"/>
                <a:gd name="connsiteY2" fmla="*/ 142876 h 426008"/>
                <a:gd name="connsiteX3" fmla="*/ 70151 w 1213159"/>
                <a:gd name="connsiteY3" fmla="*/ 71438 h 426008"/>
                <a:gd name="connsiteX4" fmla="*/ 498779 w 1213159"/>
                <a:gd name="connsiteY4" fmla="*/ 0 h 426008"/>
                <a:gd name="connsiteX5" fmla="*/ 713093 w 1213159"/>
                <a:gd name="connsiteY5" fmla="*/ 0 h 426008"/>
                <a:gd name="connsiteX6" fmla="*/ 855969 w 1213159"/>
                <a:gd name="connsiteY6" fmla="*/ 71438 h 426008"/>
                <a:gd name="connsiteX7" fmla="*/ 1213159 w 1213159"/>
                <a:gd name="connsiteY7" fmla="*/ 142876 h 426008"/>
                <a:gd name="connsiteX8" fmla="*/ 1213159 w 1213159"/>
                <a:gd name="connsiteY8" fmla="*/ 285752 h 426008"/>
                <a:gd name="connsiteX9" fmla="*/ 998845 w 1213159"/>
                <a:gd name="connsiteY9" fmla="*/ 357190 h 426008"/>
                <a:gd name="connsiteX10" fmla="*/ 863343 w 1213159"/>
                <a:gd name="connsiteY10" fmla="*/ 426008 h 426008"/>
                <a:gd name="connsiteX11" fmla="*/ 734608 w 1213159"/>
                <a:gd name="connsiteY11" fmla="*/ 357192 h 426008"/>
                <a:gd name="connsiteX12" fmla="*/ 663170 w 1213159"/>
                <a:gd name="connsiteY12" fmla="*/ 357191 h 426008"/>
                <a:gd name="connsiteX13" fmla="*/ 520294 w 1213159"/>
                <a:gd name="connsiteY13" fmla="*/ 357191 h 426008"/>
                <a:gd name="connsiteX14" fmla="*/ 377418 w 1213159"/>
                <a:gd name="connsiteY14" fmla="*/ 357190 h 426008"/>
                <a:gd name="connsiteX15" fmla="*/ 213027 w 1213159"/>
                <a:gd name="connsiteY15" fmla="*/ 357190 h 426008"/>
                <a:gd name="connsiteX16" fmla="*/ 20227 w 1213159"/>
                <a:gd name="connsiteY16" fmla="*/ 357190 h 426008"/>
                <a:gd name="connsiteX17" fmla="*/ 91666 w 1213159"/>
                <a:gd name="connsiteY17" fmla="*/ 285752 h 426008"/>
                <a:gd name="connsiteX18" fmla="*/ 76154 w 1213159"/>
                <a:gd name="connsiteY18" fmla="*/ 249027 h 426008"/>
                <a:gd name="connsiteX19" fmla="*/ 141589 w 1213159"/>
                <a:gd name="connsiteY19" fmla="*/ 214315 h 426008"/>
                <a:gd name="connsiteX0" fmla="*/ 141589 w 1213159"/>
                <a:gd name="connsiteY0" fmla="*/ 214315 h 428630"/>
                <a:gd name="connsiteX1" fmla="*/ 91665 w 1213159"/>
                <a:gd name="connsiteY1" fmla="*/ 142876 h 428630"/>
                <a:gd name="connsiteX2" fmla="*/ 20228 w 1213159"/>
                <a:gd name="connsiteY2" fmla="*/ 142876 h 428630"/>
                <a:gd name="connsiteX3" fmla="*/ 70151 w 1213159"/>
                <a:gd name="connsiteY3" fmla="*/ 71438 h 428630"/>
                <a:gd name="connsiteX4" fmla="*/ 498779 w 1213159"/>
                <a:gd name="connsiteY4" fmla="*/ 0 h 428630"/>
                <a:gd name="connsiteX5" fmla="*/ 713093 w 1213159"/>
                <a:gd name="connsiteY5" fmla="*/ 0 h 428630"/>
                <a:gd name="connsiteX6" fmla="*/ 855969 w 1213159"/>
                <a:gd name="connsiteY6" fmla="*/ 71438 h 428630"/>
                <a:gd name="connsiteX7" fmla="*/ 1213159 w 1213159"/>
                <a:gd name="connsiteY7" fmla="*/ 142876 h 428630"/>
                <a:gd name="connsiteX8" fmla="*/ 1213159 w 1213159"/>
                <a:gd name="connsiteY8" fmla="*/ 285752 h 428630"/>
                <a:gd name="connsiteX9" fmla="*/ 998845 w 1213159"/>
                <a:gd name="connsiteY9" fmla="*/ 357190 h 428630"/>
                <a:gd name="connsiteX10" fmla="*/ 877484 w 1213159"/>
                <a:gd name="connsiteY10" fmla="*/ 428630 h 428630"/>
                <a:gd name="connsiteX11" fmla="*/ 734608 w 1213159"/>
                <a:gd name="connsiteY11" fmla="*/ 357192 h 428630"/>
                <a:gd name="connsiteX12" fmla="*/ 663170 w 1213159"/>
                <a:gd name="connsiteY12" fmla="*/ 357191 h 428630"/>
                <a:gd name="connsiteX13" fmla="*/ 520294 w 1213159"/>
                <a:gd name="connsiteY13" fmla="*/ 357191 h 428630"/>
                <a:gd name="connsiteX14" fmla="*/ 377418 w 1213159"/>
                <a:gd name="connsiteY14" fmla="*/ 357190 h 428630"/>
                <a:gd name="connsiteX15" fmla="*/ 213027 w 1213159"/>
                <a:gd name="connsiteY15" fmla="*/ 357190 h 428630"/>
                <a:gd name="connsiteX16" fmla="*/ 20227 w 1213159"/>
                <a:gd name="connsiteY16" fmla="*/ 357190 h 428630"/>
                <a:gd name="connsiteX17" fmla="*/ 91666 w 1213159"/>
                <a:gd name="connsiteY17" fmla="*/ 285752 h 428630"/>
                <a:gd name="connsiteX18" fmla="*/ 76154 w 1213159"/>
                <a:gd name="connsiteY18" fmla="*/ 249027 h 428630"/>
                <a:gd name="connsiteX19" fmla="*/ 141589 w 1213159"/>
                <a:gd name="connsiteY19" fmla="*/ 214315 h 42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3159" h="428630">
                  <a:moveTo>
                    <a:pt x="141589" y="214315"/>
                  </a:moveTo>
                  <a:lnTo>
                    <a:pt x="91665" y="142876"/>
                  </a:lnTo>
                  <a:lnTo>
                    <a:pt x="20228" y="142876"/>
                  </a:lnTo>
                  <a:lnTo>
                    <a:pt x="70151" y="71438"/>
                  </a:lnTo>
                  <a:lnTo>
                    <a:pt x="498779" y="0"/>
                  </a:lnTo>
                  <a:lnTo>
                    <a:pt x="713093" y="0"/>
                  </a:lnTo>
                  <a:lnTo>
                    <a:pt x="855969" y="71438"/>
                  </a:lnTo>
                  <a:lnTo>
                    <a:pt x="1213159" y="142876"/>
                  </a:lnTo>
                  <a:lnTo>
                    <a:pt x="1213159" y="285752"/>
                  </a:lnTo>
                  <a:lnTo>
                    <a:pt x="998845" y="357190"/>
                  </a:lnTo>
                  <a:lnTo>
                    <a:pt x="877484" y="428630"/>
                  </a:lnTo>
                  <a:lnTo>
                    <a:pt x="734608" y="357192"/>
                  </a:lnTo>
                  <a:cubicBezTo>
                    <a:pt x="676985" y="350179"/>
                    <a:pt x="698889" y="357191"/>
                    <a:pt x="663170" y="357191"/>
                  </a:cubicBezTo>
                  <a:cubicBezTo>
                    <a:pt x="627451" y="357191"/>
                    <a:pt x="546749" y="373478"/>
                    <a:pt x="520294" y="357191"/>
                  </a:cubicBezTo>
                  <a:cubicBezTo>
                    <a:pt x="496482" y="333378"/>
                    <a:pt x="413137" y="404815"/>
                    <a:pt x="377418" y="357190"/>
                  </a:cubicBezTo>
                  <a:cubicBezTo>
                    <a:pt x="350508" y="340340"/>
                    <a:pt x="272559" y="392909"/>
                    <a:pt x="213027" y="357190"/>
                  </a:cubicBezTo>
                  <a:cubicBezTo>
                    <a:pt x="165993" y="337908"/>
                    <a:pt x="40454" y="369096"/>
                    <a:pt x="20227" y="357190"/>
                  </a:cubicBezTo>
                  <a:cubicBezTo>
                    <a:pt x="0" y="345284"/>
                    <a:pt x="91256" y="296404"/>
                    <a:pt x="91666" y="285752"/>
                  </a:cubicBezTo>
                  <a:cubicBezTo>
                    <a:pt x="68854" y="267725"/>
                    <a:pt x="67834" y="260933"/>
                    <a:pt x="76154" y="249027"/>
                  </a:cubicBezTo>
                  <a:cubicBezTo>
                    <a:pt x="84474" y="237121"/>
                    <a:pt x="139004" y="232007"/>
                    <a:pt x="141589" y="21431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6540">
                <a:defRPr/>
              </a:pPr>
              <a:endParaRPr lang="th-TH" sz="1100" dirty="0">
                <a:solidFill>
                  <a:prstClr val="white"/>
                </a:solidFill>
              </a:endParaRPr>
            </a:p>
          </p:txBody>
        </p:sp>
        <p:sp>
          <p:nvSpPr>
            <p:cNvPr id="29769" name="TextBox 4"/>
            <p:cNvSpPr txBox="1">
              <a:spLocks noChangeArrowheads="1"/>
            </p:cNvSpPr>
            <p:nvPr/>
          </p:nvSpPr>
          <p:spPr bwMode="auto">
            <a:xfrm>
              <a:off x="4706595" y="4546728"/>
              <a:ext cx="1571623" cy="256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ความจุ </a:t>
              </a:r>
              <a:r>
                <a:rPr lang="en-US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13 </a:t>
              </a: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ล้าน ลบ.ม.</a:t>
              </a:r>
              <a:endParaRPr lang="it-IT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</p:txBody>
        </p:sp>
        <p:sp>
          <p:nvSpPr>
            <p:cNvPr id="218" name="รูปแบบอิสระ 217"/>
            <p:cNvSpPr/>
            <p:nvPr/>
          </p:nvSpPr>
          <p:spPr>
            <a:xfrm>
              <a:off x="5697633" y="4785806"/>
              <a:ext cx="1212063" cy="428715"/>
            </a:xfrm>
            <a:custGeom>
              <a:avLst/>
              <a:gdLst>
                <a:gd name="connsiteX0" fmla="*/ 42203 w 1097280"/>
                <a:gd name="connsiteY0" fmla="*/ 0 h 900333"/>
                <a:gd name="connsiteX1" fmla="*/ 365760 w 1097280"/>
                <a:gd name="connsiteY1" fmla="*/ 154745 h 900333"/>
                <a:gd name="connsiteX2" fmla="*/ 731520 w 1097280"/>
                <a:gd name="connsiteY2" fmla="*/ 196948 h 900333"/>
                <a:gd name="connsiteX3" fmla="*/ 1026941 w 1097280"/>
                <a:gd name="connsiteY3" fmla="*/ 337625 h 900333"/>
                <a:gd name="connsiteX4" fmla="*/ 1097280 w 1097280"/>
                <a:gd name="connsiteY4" fmla="*/ 492370 h 900333"/>
                <a:gd name="connsiteX5" fmla="*/ 984738 w 1097280"/>
                <a:gd name="connsiteY5" fmla="*/ 801859 h 900333"/>
                <a:gd name="connsiteX6" fmla="*/ 858129 w 1097280"/>
                <a:gd name="connsiteY6" fmla="*/ 900333 h 900333"/>
                <a:gd name="connsiteX7" fmla="*/ 576775 w 1097280"/>
                <a:gd name="connsiteY7" fmla="*/ 801859 h 900333"/>
                <a:gd name="connsiteX8" fmla="*/ 436098 w 1097280"/>
                <a:gd name="connsiteY8" fmla="*/ 773723 h 900333"/>
                <a:gd name="connsiteX9" fmla="*/ 281353 w 1097280"/>
                <a:gd name="connsiteY9" fmla="*/ 717453 h 900333"/>
                <a:gd name="connsiteX10" fmla="*/ 182880 w 1097280"/>
                <a:gd name="connsiteY10" fmla="*/ 647114 h 900333"/>
                <a:gd name="connsiteX11" fmla="*/ 70338 w 1097280"/>
                <a:gd name="connsiteY11" fmla="*/ 562708 h 900333"/>
                <a:gd name="connsiteX12" fmla="*/ 70338 w 1097280"/>
                <a:gd name="connsiteY12" fmla="*/ 407963 h 900333"/>
                <a:gd name="connsiteX13" fmla="*/ 0 w 1097280"/>
                <a:gd name="connsiteY13" fmla="*/ 309490 h 900333"/>
                <a:gd name="connsiteX14" fmla="*/ 28135 w 1097280"/>
                <a:gd name="connsiteY14" fmla="*/ 126610 h 900333"/>
                <a:gd name="connsiteX15" fmla="*/ 42203 w 1097280"/>
                <a:gd name="connsiteY15" fmla="*/ 0 h 900333"/>
                <a:gd name="connsiteX0" fmla="*/ 42203 w 1097280"/>
                <a:gd name="connsiteY0" fmla="*/ 0 h 857256"/>
                <a:gd name="connsiteX1" fmla="*/ 365760 w 1097280"/>
                <a:gd name="connsiteY1" fmla="*/ 154745 h 857256"/>
                <a:gd name="connsiteX2" fmla="*/ 731520 w 1097280"/>
                <a:gd name="connsiteY2" fmla="*/ 196948 h 857256"/>
                <a:gd name="connsiteX3" fmla="*/ 1026941 w 1097280"/>
                <a:gd name="connsiteY3" fmla="*/ 337625 h 857256"/>
                <a:gd name="connsiteX4" fmla="*/ 1097280 w 1097280"/>
                <a:gd name="connsiteY4" fmla="*/ 492370 h 857256"/>
                <a:gd name="connsiteX5" fmla="*/ 984738 w 1097280"/>
                <a:gd name="connsiteY5" fmla="*/ 801859 h 857256"/>
                <a:gd name="connsiteX6" fmla="*/ 785818 w 1097280"/>
                <a:gd name="connsiteY6" fmla="*/ 857256 h 857256"/>
                <a:gd name="connsiteX7" fmla="*/ 576775 w 1097280"/>
                <a:gd name="connsiteY7" fmla="*/ 801859 h 857256"/>
                <a:gd name="connsiteX8" fmla="*/ 436098 w 1097280"/>
                <a:gd name="connsiteY8" fmla="*/ 773723 h 857256"/>
                <a:gd name="connsiteX9" fmla="*/ 281353 w 1097280"/>
                <a:gd name="connsiteY9" fmla="*/ 717453 h 857256"/>
                <a:gd name="connsiteX10" fmla="*/ 182880 w 1097280"/>
                <a:gd name="connsiteY10" fmla="*/ 647114 h 857256"/>
                <a:gd name="connsiteX11" fmla="*/ 70338 w 1097280"/>
                <a:gd name="connsiteY11" fmla="*/ 562708 h 857256"/>
                <a:gd name="connsiteX12" fmla="*/ 70338 w 1097280"/>
                <a:gd name="connsiteY12" fmla="*/ 407963 h 857256"/>
                <a:gd name="connsiteX13" fmla="*/ 0 w 1097280"/>
                <a:gd name="connsiteY13" fmla="*/ 309490 h 857256"/>
                <a:gd name="connsiteX14" fmla="*/ 28135 w 1097280"/>
                <a:gd name="connsiteY14" fmla="*/ 126610 h 857256"/>
                <a:gd name="connsiteX15" fmla="*/ 42203 w 1097280"/>
                <a:gd name="connsiteY15" fmla="*/ 0 h 857256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36098 w 1097280"/>
                <a:gd name="connsiteY8" fmla="*/ 773723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785818 h 928694"/>
                <a:gd name="connsiteX9" fmla="*/ 281353 w 1097280"/>
                <a:gd name="connsiteY9" fmla="*/ 717453 h 928694"/>
                <a:gd name="connsiteX10" fmla="*/ 182880 w 1097280"/>
                <a:gd name="connsiteY10" fmla="*/ 647114 h 928694"/>
                <a:gd name="connsiteX11" fmla="*/ 70338 w 1097280"/>
                <a:gd name="connsiteY11" fmla="*/ 562708 h 928694"/>
                <a:gd name="connsiteX12" fmla="*/ 70338 w 1097280"/>
                <a:gd name="connsiteY12" fmla="*/ 407963 h 928694"/>
                <a:gd name="connsiteX13" fmla="*/ 0 w 1097280"/>
                <a:gd name="connsiteY13" fmla="*/ 309490 h 928694"/>
                <a:gd name="connsiteX14" fmla="*/ 28135 w 1097280"/>
                <a:gd name="connsiteY14" fmla="*/ 126610 h 928694"/>
                <a:gd name="connsiteX15" fmla="*/ 42203 w 1097280"/>
                <a:gd name="connsiteY15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40081 w 1097280"/>
                <a:gd name="connsiteY8" fmla="*/ 815177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500066 w 1097280"/>
                <a:gd name="connsiteY8" fmla="*/ 857256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500066 w 1097280"/>
                <a:gd name="connsiteY8" fmla="*/ 857256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857256 h 928694"/>
                <a:gd name="connsiteX9" fmla="*/ 428628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984738 w 1097280"/>
                <a:gd name="connsiteY5" fmla="*/ 801859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857256 h 928694"/>
                <a:gd name="connsiteX9" fmla="*/ 357190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97280"/>
                <a:gd name="connsiteY0" fmla="*/ 0 h 928694"/>
                <a:gd name="connsiteX1" fmla="*/ 365760 w 1097280"/>
                <a:gd name="connsiteY1" fmla="*/ 154745 h 928694"/>
                <a:gd name="connsiteX2" fmla="*/ 731520 w 1097280"/>
                <a:gd name="connsiteY2" fmla="*/ 196948 h 928694"/>
                <a:gd name="connsiteX3" fmla="*/ 1026941 w 1097280"/>
                <a:gd name="connsiteY3" fmla="*/ 337625 h 928694"/>
                <a:gd name="connsiteX4" fmla="*/ 1097280 w 1097280"/>
                <a:gd name="connsiteY4" fmla="*/ 492370 h 928694"/>
                <a:gd name="connsiteX5" fmla="*/ 857256 w 1097280"/>
                <a:gd name="connsiteY5" fmla="*/ 857256 h 928694"/>
                <a:gd name="connsiteX6" fmla="*/ 785818 w 1097280"/>
                <a:gd name="connsiteY6" fmla="*/ 857256 h 928694"/>
                <a:gd name="connsiteX7" fmla="*/ 571504 w 1097280"/>
                <a:gd name="connsiteY7" fmla="*/ 928694 h 928694"/>
                <a:gd name="connsiteX8" fmla="*/ 428628 w 1097280"/>
                <a:gd name="connsiteY8" fmla="*/ 857256 h 928694"/>
                <a:gd name="connsiteX9" fmla="*/ 357190 w 1097280"/>
                <a:gd name="connsiteY9" fmla="*/ 785818 h 928694"/>
                <a:gd name="connsiteX10" fmla="*/ 281353 w 1097280"/>
                <a:gd name="connsiteY10" fmla="*/ 717453 h 928694"/>
                <a:gd name="connsiteX11" fmla="*/ 182880 w 1097280"/>
                <a:gd name="connsiteY11" fmla="*/ 647114 h 928694"/>
                <a:gd name="connsiteX12" fmla="*/ 70338 w 1097280"/>
                <a:gd name="connsiteY12" fmla="*/ 562708 h 928694"/>
                <a:gd name="connsiteX13" fmla="*/ 70338 w 1097280"/>
                <a:gd name="connsiteY13" fmla="*/ 407963 h 928694"/>
                <a:gd name="connsiteX14" fmla="*/ 0 w 1097280"/>
                <a:gd name="connsiteY14" fmla="*/ 309490 h 928694"/>
                <a:gd name="connsiteX15" fmla="*/ 28135 w 1097280"/>
                <a:gd name="connsiteY15" fmla="*/ 126610 h 928694"/>
                <a:gd name="connsiteX16" fmla="*/ 42203 w 1097280"/>
                <a:gd name="connsiteY16" fmla="*/ 0 h 928694"/>
                <a:gd name="connsiteX0" fmla="*/ 42203 w 1026941"/>
                <a:gd name="connsiteY0" fmla="*/ 0 h 928694"/>
                <a:gd name="connsiteX1" fmla="*/ 365760 w 1026941"/>
                <a:gd name="connsiteY1" fmla="*/ 154745 h 928694"/>
                <a:gd name="connsiteX2" fmla="*/ 731520 w 1026941"/>
                <a:gd name="connsiteY2" fmla="*/ 196948 h 928694"/>
                <a:gd name="connsiteX3" fmla="*/ 1026941 w 1026941"/>
                <a:gd name="connsiteY3" fmla="*/ 337625 h 928694"/>
                <a:gd name="connsiteX4" fmla="*/ 857256 w 1026941"/>
                <a:gd name="connsiteY4" fmla="*/ 500066 h 928694"/>
                <a:gd name="connsiteX5" fmla="*/ 857256 w 1026941"/>
                <a:gd name="connsiteY5" fmla="*/ 857256 h 928694"/>
                <a:gd name="connsiteX6" fmla="*/ 785818 w 1026941"/>
                <a:gd name="connsiteY6" fmla="*/ 857256 h 928694"/>
                <a:gd name="connsiteX7" fmla="*/ 571504 w 1026941"/>
                <a:gd name="connsiteY7" fmla="*/ 928694 h 928694"/>
                <a:gd name="connsiteX8" fmla="*/ 428628 w 1026941"/>
                <a:gd name="connsiteY8" fmla="*/ 857256 h 928694"/>
                <a:gd name="connsiteX9" fmla="*/ 357190 w 1026941"/>
                <a:gd name="connsiteY9" fmla="*/ 785818 h 928694"/>
                <a:gd name="connsiteX10" fmla="*/ 281353 w 1026941"/>
                <a:gd name="connsiteY10" fmla="*/ 717453 h 928694"/>
                <a:gd name="connsiteX11" fmla="*/ 182880 w 1026941"/>
                <a:gd name="connsiteY11" fmla="*/ 647114 h 928694"/>
                <a:gd name="connsiteX12" fmla="*/ 70338 w 1026941"/>
                <a:gd name="connsiteY12" fmla="*/ 562708 h 928694"/>
                <a:gd name="connsiteX13" fmla="*/ 70338 w 1026941"/>
                <a:gd name="connsiteY13" fmla="*/ 407963 h 928694"/>
                <a:gd name="connsiteX14" fmla="*/ 0 w 1026941"/>
                <a:gd name="connsiteY14" fmla="*/ 309490 h 928694"/>
                <a:gd name="connsiteX15" fmla="*/ 28135 w 1026941"/>
                <a:gd name="connsiteY15" fmla="*/ 126610 h 928694"/>
                <a:gd name="connsiteX16" fmla="*/ 42203 w 1026941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6 w 857257"/>
                <a:gd name="connsiteY5" fmla="*/ 857256 h 928694"/>
                <a:gd name="connsiteX6" fmla="*/ 785818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0338 w 857257"/>
                <a:gd name="connsiteY12" fmla="*/ 562708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8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0338 w 857257"/>
                <a:gd name="connsiteY12" fmla="*/ 562708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0338 w 857257"/>
                <a:gd name="connsiteY12" fmla="*/ 562708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182880 w 857257"/>
                <a:gd name="connsiteY11" fmla="*/ 647114 h 928694"/>
                <a:gd name="connsiteX12" fmla="*/ 71439 w 857257"/>
                <a:gd name="connsiteY12" fmla="*/ 500066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1353 w 857257"/>
                <a:gd name="connsiteY10" fmla="*/ 717453 h 928694"/>
                <a:gd name="connsiteX11" fmla="*/ 214315 w 857257"/>
                <a:gd name="connsiteY11" fmla="*/ 642942 h 928694"/>
                <a:gd name="connsiteX12" fmla="*/ 71439 w 857257"/>
                <a:gd name="connsiteY12" fmla="*/ 500066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5753 w 857257"/>
                <a:gd name="connsiteY10" fmla="*/ 714380 h 928694"/>
                <a:gd name="connsiteX11" fmla="*/ 214315 w 857257"/>
                <a:gd name="connsiteY11" fmla="*/ 642942 h 928694"/>
                <a:gd name="connsiteX12" fmla="*/ 71439 w 857257"/>
                <a:gd name="connsiteY12" fmla="*/ 500066 h 928694"/>
                <a:gd name="connsiteX13" fmla="*/ 70338 w 857257"/>
                <a:gd name="connsiteY13" fmla="*/ 407963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42203 w 857257"/>
                <a:gd name="connsiteY0" fmla="*/ 0 h 928694"/>
                <a:gd name="connsiteX1" fmla="*/ 365760 w 857257"/>
                <a:gd name="connsiteY1" fmla="*/ 154745 h 928694"/>
                <a:gd name="connsiteX2" fmla="*/ 731520 w 857257"/>
                <a:gd name="connsiteY2" fmla="*/ 196948 h 928694"/>
                <a:gd name="connsiteX3" fmla="*/ 857257 w 857257"/>
                <a:gd name="connsiteY3" fmla="*/ 285752 h 928694"/>
                <a:gd name="connsiteX4" fmla="*/ 857256 w 857257"/>
                <a:gd name="connsiteY4" fmla="*/ 500066 h 928694"/>
                <a:gd name="connsiteX5" fmla="*/ 857257 w 857257"/>
                <a:gd name="connsiteY5" fmla="*/ 857256 h 928694"/>
                <a:gd name="connsiteX6" fmla="*/ 785819 w 857257"/>
                <a:gd name="connsiteY6" fmla="*/ 857256 h 928694"/>
                <a:gd name="connsiteX7" fmla="*/ 571504 w 857257"/>
                <a:gd name="connsiteY7" fmla="*/ 928694 h 928694"/>
                <a:gd name="connsiteX8" fmla="*/ 428628 w 857257"/>
                <a:gd name="connsiteY8" fmla="*/ 857256 h 928694"/>
                <a:gd name="connsiteX9" fmla="*/ 357190 w 857257"/>
                <a:gd name="connsiteY9" fmla="*/ 785818 h 928694"/>
                <a:gd name="connsiteX10" fmla="*/ 285753 w 857257"/>
                <a:gd name="connsiteY10" fmla="*/ 714380 h 928694"/>
                <a:gd name="connsiteX11" fmla="*/ 214315 w 857257"/>
                <a:gd name="connsiteY11" fmla="*/ 642942 h 928694"/>
                <a:gd name="connsiteX12" fmla="*/ 71439 w 857257"/>
                <a:gd name="connsiteY12" fmla="*/ 500066 h 928694"/>
                <a:gd name="connsiteX13" fmla="*/ 1 w 857257"/>
                <a:gd name="connsiteY13" fmla="*/ 428628 h 928694"/>
                <a:gd name="connsiteX14" fmla="*/ 0 w 857257"/>
                <a:gd name="connsiteY14" fmla="*/ 309490 h 928694"/>
                <a:gd name="connsiteX15" fmla="*/ 28135 w 857257"/>
                <a:gd name="connsiteY15" fmla="*/ 126610 h 928694"/>
                <a:gd name="connsiteX16" fmla="*/ 42203 w 857257"/>
                <a:gd name="connsiteY16" fmla="*/ 0 h 928694"/>
                <a:gd name="connsiteX0" fmla="*/ 113640 w 928694"/>
                <a:gd name="connsiteY0" fmla="*/ 0 h 928694"/>
                <a:gd name="connsiteX1" fmla="*/ 437197 w 928694"/>
                <a:gd name="connsiteY1" fmla="*/ 154745 h 928694"/>
                <a:gd name="connsiteX2" fmla="*/ 802957 w 928694"/>
                <a:gd name="connsiteY2" fmla="*/ 196948 h 928694"/>
                <a:gd name="connsiteX3" fmla="*/ 928694 w 928694"/>
                <a:gd name="connsiteY3" fmla="*/ 285752 h 928694"/>
                <a:gd name="connsiteX4" fmla="*/ 928693 w 928694"/>
                <a:gd name="connsiteY4" fmla="*/ 500066 h 928694"/>
                <a:gd name="connsiteX5" fmla="*/ 928694 w 928694"/>
                <a:gd name="connsiteY5" fmla="*/ 857256 h 928694"/>
                <a:gd name="connsiteX6" fmla="*/ 857256 w 928694"/>
                <a:gd name="connsiteY6" fmla="*/ 857256 h 928694"/>
                <a:gd name="connsiteX7" fmla="*/ 642941 w 928694"/>
                <a:gd name="connsiteY7" fmla="*/ 928694 h 928694"/>
                <a:gd name="connsiteX8" fmla="*/ 500065 w 928694"/>
                <a:gd name="connsiteY8" fmla="*/ 857256 h 928694"/>
                <a:gd name="connsiteX9" fmla="*/ 428627 w 928694"/>
                <a:gd name="connsiteY9" fmla="*/ 785818 h 928694"/>
                <a:gd name="connsiteX10" fmla="*/ 357190 w 928694"/>
                <a:gd name="connsiteY10" fmla="*/ 714380 h 928694"/>
                <a:gd name="connsiteX11" fmla="*/ 285752 w 928694"/>
                <a:gd name="connsiteY11" fmla="*/ 642942 h 928694"/>
                <a:gd name="connsiteX12" fmla="*/ 142876 w 928694"/>
                <a:gd name="connsiteY12" fmla="*/ 500066 h 928694"/>
                <a:gd name="connsiteX13" fmla="*/ 71438 w 928694"/>
                <a:gd name="connsiteY13" fmla="*/ 428628 h 928694"/>
                <a:gd name="connsiteX14" fmla="*/ 0 w 928694"/>
                <a:gd name="connsiteY14" fmla="*/ 285752 h 928694"/>
                <a:gd name="connsiteX15" fmla="*/ 99572 w 928694"/>
                <a:gd name="connsiteY15" fmla="*/ 126610 h 928694"/>
                <a:gd name="connsiteX16" fmla="*/ 113640 w 928694"/>
                <a:gd name="connsiteY16" fmla="*/ 0 h 928694"/>
                <a:gd name="connsiteX0" fmla="*/ 185078 w 1000132"/>
                <a:gd name="connsiteY0" fmla="*/ 0 h 928694"/>
                <a:gd name="connsiteX1" fmla="*/ 508635 w 1000132"/>
                <a:gd name="connsiteY1" fmla="*/ 154745 h 928694"/>
                <a:gd name="connsiteX2" fmla="*/ 874395 w 1000132"/>
                <a:gd name="connsiteY2" fmla="*/ 196948 h 928694"/>
                <a:gd name="connsiteX3" fmla="*/ 1000132 w 1000132"/>
                <a:gd name="connsiteY3" fmla="*/ 285752 h 928694"/>
                <a:gd name="connsiteX4" fmla="*/ 1000131 w 1000132"/>
                <a:gd name="connsiteY4" fmla="*/ 500066 h 928694"/>
                <a:gd name="connsiteX5" fmla="*/ 1000132 w 1000132"/>
                <a:gd name="connsiteY5" fmla="*/ 857256 h 928694"/>
                <a:gd name="connsiteX6" fmla="*/ 928694 w 1000132"/>
                <a:gd name="connsiteY6" fmla="*/ 857256 h 928694"/>
                <a:gd name="connsiteX7" fmla="*/ 714379 w 1000132"/>
                <a:gd name="connsiteY7" fmla="*/ 928694 h 928694"/>
                <a:gd name="connsiteX8" fmla="*/ 571503 w 1000132"/>
                <a:gd name="connsiteY8" fmla="*/ 857256 h 928694"/>
                <a:gd name="connsiteX9" fmla="*/ 500065 w 1000132"/>
                <a:gd name="connsiteY9" fmla="*/ 785818 h 928694"/>
                <a:gd name="connsiteX10" fmla="*/ 428628 w 1000132"/>
                <a:gd name="connsiteY10" fmla="*/ 714380 h 928694"/>
                <a:gd name="connsiteX11" fmla="*/ 357190 w 1000132"/>
                <a:gd name="connsiteY11" fmla="*/ 642942 h 928694"/>
                <a:gd name="connsiteX12" fmla="*/ 214314 w 1000132"/>
                <a:gd name="connsiteY12" fmla="*/ 500066 h 928694"/>
                <a:gd name="connsiteX13" fmla="*/ 142876 w 1000132"/>
                <a:gd name="connsiteY13" fmla="*/ 428628 h 928694"/>
                <a:gd name="connsiteX14" fmla="*/ 0 w 1000132"/>
                <a:gd name="connsiteY14" fmla="*/ 285752 h 928694"/>
                <a:gd name="connsiteX15" fmla="*/ 171010 w 1000132"/>
                <a:gd name="connsiteY15" fmla="*/ 126610 h 928694"/>
                <a:gd name="connsiteX16" fmla="*/ 185078 w 1000132"/>
                <a:gd name="connsiteY16" fmla="*/ 0 h 928694"/>
                <a:gd name="connsiteX0" fmla="*/ 185078 w 1000132"/>
                <a:gd name="connsiteY0" fmla="*/ 0 h 928694"/>
                <a:gd name="connsiteX1" fmla="*/ 508635 w 1000132"/>
                <a:gd name="connsiteY1" fmla="*/ 154745 h 928694"/>
                <a:gd name="connsiteX2" fmla="*/ 874395 w 1000132"/>
                <a:gd name="connsiteY2" fmla="*/ 196948 h 928694"/>
                <a:gd name="connsiteX3" fmla="*/ 1000132 w 1000132"/>
                <a:gd name="connsiteY3" fmla="*/ 285752 h 928694"/>
                <a:gd name="connsiteX4" fmla="*/ 1000131 w 1000132"/>
                <a:gd name="connsiteY4" fmla="*/ 500066 h 928694"/>
                <a:gd name="connsiteX5" fmla="*/ 1000132 w 1000132"/>
                <a:gd name="connsiteY5" fmla="*/ 857256 h 928694"/>
                <a:gd name="connsiteX6" fmla="*/ 928694 w 1000132"/>
                <a:gd name="connsiteY6" fmla="*/ 857256 h 928694"/>
                <a:gd name="connsiteX7" fmla="*/ 714379 w 1000132"/>
                <a:gd name="connsiteY7" fmla="*/ 928694 h 928694"/>
                <a:gd name="connsiteX8" fmla="*/ 571503 w 1000132"/>
                <a:gd name="connsiteY8" fmla="*/ 857256 h 928694"/>
                <a:gd name="connsiteX9" fmla="*/ 500065 w 1000132"/>
                <a:gd name="connsiteY9" fmla="*/ 785818 h 928694"/>
                <a:gd name="connsiteX10" fmla="*/ 428628 w 1000132"/>
                <a:gd name="connsiteY10" fmla="*/ 714380 h 928694"/>
                <a:gd name="connsiteX11" fmla="*/ 357190 w 1000132"/>
                <a:gd name="connsiteY11" fmla="*/ 642942 h 928694"/>
                <a:gd name="connsiteX12" fmla="*/ 214314 w 1000132"/>
                <a:gd name="connsiteY12" fmla="*/ 500066 h 928694"/>
                <a:gd name="connsiteX13" fmla="*/ 142876 w 1000132"/>
                <a:gd name="connsiteY13" fmla="*/ 428628 h 928694"/>
                <a:gd name="connsiteX14" fmla="*/ 0 w 1000132"/>
                <a:gd name="connsiteY14" fmla="*/ 285752 h 928694"/>
                <a:gd name="connsiteX15" fmla="*/ 71438 w 1000132"/>
                <a:gd name="connsiteY15" fmla="*/ 214314 h 928694"/>
                <a:gd name="connsiteX16" fmla="*/ 185078 w 1000132"/>
                <a:gd name="connsiteY16" fmla="*/ 0 h 928694"/>
                <a:gd name="connsiteX0" fmla="*/ 142876 w 1000132"/>
                <a:gd name="connsiteY0" fmla="*/ 59569 h 773949"/>
                <a:gd name="connsiteX1" fmla="*/ 508635 w 1000132"/>
                <a:gd name="connsiteY1" fmla="*/ 0 h 773949"/>
                <a:gd name="connsiteX2" fmla="*/ 874395 w 1000132"/>
                <a:gd name="connsiteY2" fmla="*/ 42203 h 773949"/>
                <a:gd name="connsiteX3" fmla="*/ 1000132 w 1000132"/>
                <a:gd name="connsiteY3" fmla="*/ 131007 h 773949"/>
                <a:gd name="connsiteX4" fmla="*/ 1000131 w 1000132"/>
                <a:gd name="connsiteY4" fmla="*/ 345321 h 773949"/>
                <a:gd name="connsiteX5" fmla="*/ 1000132 w 1000132"/>
                <a:gd name="connsiteY5" fmla="*/ 702511 h 773949"/>
                <a:gd name="connsiteX6" fmla="*/ 928694 w 1000132"/>
                <a:gd name="connsiteY6" fmla="*/ 702511 h 773949"/>
                <a:gd name="connsiteX7" fmla="*/ 714379 w 1000132"/>
                <a:gd name="connsiteY7" fmla="*/ 773949 h 773949"/>
                <a:gd name="connsiteX8" fmla="*/ 571503 w 1000132"/>
                <a:gd name="connsiteY8" fmla="*/ 702511 h 773949"/>
                <a:gd name="connsiteX9" fmla="*/ 500065 w 1000132"/>
                <a:gd name="connsiteY9" fmla="*/ 631073 h 773949"/>
                <a:gd name="connsiteX10" fmla="*/ 428628 w 1000132"/>
                <a:gd name="connsiteY10" fmla="*/ 559635 h 773949"/>
                <a:gd name="connsiteX11" fmla="*/ 357190 w 1000132"/>
                <a:gd name="connsiteY11" fmla="*/ 488197 h 773949"/>
                <a:gd name="connsiteX12" fmla="*/ 214314 w 1000132"/>
                <a:gd name="connsiteY12" fmla="*/ 345321 h 773949"/>
                <a:gd name="connsiteX13" fmla="*/ 142876 w 1000132"/>
                <a:gd name="connsiteY13" fmla="*/ 273883 h 773949"/>
                <a:gd name="connsiteX14" fmla="*/ 0 w 1000132"/>
                <a:gd name="connsiteY14" fmla="*/ 131007 h 773949"/>
                <a:gd name="connsiteX15" fmla="*/ 71438 w 1000132"/>
                <a:gd name="connsiteY15" fmla="*/ 59569 h 773949"/>
                <a:gd name="connsiteX16" fmla="*/ 142876 w 1000132"/>
                <a:gd name="connsiteY16" fmla="*/ 59569 h 773949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874395 w 1000132"/>
                <a:gd name="connsiteY2" fmla="*/ 0 h 731746"/>
                <a:gd name="connsiteX3" fmla="*/ 1000132 w 1000132"/>
                <a:gd name="connsiteY3" fmla="*/ 88804 h 731746"/>
                <a:gd name="connsiteX4" fmla="*/ 1000131 w 1000132"/>
                <a:gd name="connsiteY4" fmla="*/ 303118 h 731746"/>
                <a:gd name="connsiteX5" fmla="*/ 1000132 w 1000132"/>
                <a:gd name="connsiteY5" fmla="*/ 660308 h 731746"/>
                <a:gd name="connsiteX6" fmla="*/ 928694 w 1000132"/>
                <a:gd name="connsiteY6" fmla="*/ 660308 h 731746"/>
                <a:gd name="connsiteX7" fmla="*/ 714379 w 1000132"/>
                <a:gd name="connsiteY7" fmla="*/ 731746 h 731746"/>
                <a:gd name="connsiteX8" fmla="*/ 571503 w 1000132"/>
                <a:gd name="connsiteY8" fmla="*/ 660308 h 731746"/>
                <a:gd name="connsiteX9" fmla="*/ 500065 w 1000132"/>
                <a:gd name="connsiteY9" fmla="*/ 588870 h 731746"/>
                <a:gd name="connsiteX10" fmla="*/ 428628 w 1000132"/>
                <a:gd name="connsiteY10" fmla="*/ 517432 h 731746"/>
                <a:gd name="connsiteX11" fmla="*/ 357190 w 1000132"/>
                <a:gd name="connsiteY11" fmla="*/ 445994 h 731746"/>
                <a:gd name="connsiteX12" fmla="*/ 214314 w 1000132"/>
                <a:gd name="connsiteY12" fmla="*/ 303118 h 731746"/>
                <a:gd name="connsiteX13" fmla="*/ 142876 w 1000132"/>
                <a:gd name="connsiteY13" fmla="*/ 231680 h 731746"/>
                <a:gd name="connsiteX14" fmla="*/ 0 w 1000132"/>
                <a:gd name="connsiteY14" fmla="*/ 88804 h 731746"/>
                <a:gd name="connsiteX15" fmla="*/ 71438 w 1000132"/>
                <a:gd name="connsiteY15" fmla="*/ 17366 h 731746"/>
                <a:gd name="connsiteX16" fmla="*/ 142876 w 1000132"/>
                <a:gd name="connsiteY16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482473 w 1000132"/>
                <a:gd name="connsiteY2" fmla="*/ 120834 h 731746"/>
                <a:gd name="connsiteX3" fmla="*/ 874395 w 1000132"/>
                <a:gd name="connsiteY3" fmla="*/ 0 h 731746"/>
                <a:gd name="connsiteX4" fmla="*/ 1000132 w 1000132"/>
                <a:gd name="connsiteY4" fmla="*/ 88804 h 731746"/>
                <a:gd name="connsiteX5" fmla="*/ 1000131 w 1000132"/>
                <a:gd name="connsiteY5" fmla="*/ 303118 h 731746"/>
                <a:gd name="connsiteX6" fmla="*/ 1000132 w 1000132"/>
                <a:gd name="connsiteY6" fmla="*/ 660308 h 731746"/>
                <a:gd name="connsiteX7" fmla="*/ 928694 w 1000132"/>
                <a:gd name="connsiteY7" fmla="*/ 660308 h 731746"/>
                <a:gd name="connsiteX8" fmla="*/ 714379 w 1000132"/>
                <a:gd name="connsiteY8" fmla="*/ 731746 h 731746"/>
                <a:gd name="connsiteX9" fmla="*/ 571503 w 1000132"/>
                <a:gd name="connsiteY9" fmla="*/ 660308 h 731746"/>
                <a:gd name="connsiteX10" fmla="*/ 500065 w 1000132"/>
                <a:gd name="connsiteY10" fmla="*/ 588870 h 731746"/>
                <a:gd name="connsiteX11" fmla="*/ 428628 w 1000132"/>
                <a:gd name="connsiteY11" fmla="*/ 517432 h 731746"/>
                <a:gd name="connsiteX12" fmla="*/ 357190 w 1000132"/>
                <a:gd name="connsiteY12" fmla="*/ 445994 h 731746"/>
                <a:gd name="connsiteX13" fmla="*/ 214314 w 1000132"/>
                <a:gd name="connsiteY13" fmla="*/ 303118 h 731746"/>
                <a:gd name="connsiteX14" fmla="*/ 142876 w 1000132"/>
                <a:gd name="connsiteY14" fmla="*/ 231680 h 731746"/>
                <a:gd name="connsiteX15" fmla="*/ 0 w 1000132"/>
                <a:gd name="connsiteY15" fmla="*/ 88804 h 731746"/>
                <a:gd name="connsiteX16" fmla="*/ 71438 w 1000132"/>
                <a:gd name="connsiteY16" fmla="*/ 17366 h 731746"/>
                <a:gd name="connsiteX17" fmla="*/ 142876 w 1000132"/>
                <a:gd name="connsiteY17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500066 w 1000132"/>
                <a:gd name="connsiteY2" fmla="*/ 231679 h 731746"/>
                <a:gd name="connsiteX3" fmla="*/ 874395 w 1000132"/>
                <a:gd name="connsiteY3" fmla="*/ 0 h 731746"/>
                <a:gd name="connsiteX4" fmla="*/ 1000132 w 1000132"/>
                <a:gd name="connsiteY4" fmla="*/ 88804 h 731746"/>
                <a:gd name="connsiteX5" fmla="*/ 1000131 w 1000132"/>
                <a:gd name="connsiteY5" fmla="*/ 303118 h 731746"/>
                <a:gd name="connsiteX6" fmla="*/ 1000132 w 1000132"/>
                <a:gd name="connsiteY6" fmla="*/ 660308 h 731746"/>
                <a:gd name="connsiteX7" fmla="*/ 928694 w 1000132"/>
                <a:gd name="connsiteY7" fmla="*/ 660308 h 731746"/>
                <a:gd name="connsiteX8" fmla="*/ 714379 w 1000132"/>
                <a:gd name="connsiteY8" fmla="*/ 731746 h 731746"/>
                <a:gd name="connsiteX9" fmla="*/ 571503 w 1000132"/>
                <a:gd name="connsiteY9" fmla="*/ 660308 h 731746"/>
                <a:gd name="connsiteX10" fmla="*/ 500065 w 1000132"/>
                <a:gd name="connsiteY10" fmla="*/ 588870 h 731746"/>
                <a:gd name="connsiteX11" fmla="*/ 428628 w 1000132"/>
                <a:gd name="connsiteY11" fmla="*/ 517432 h 731746"/>
                <a:gd name="connsiteX12" fmla="*/ 357190 w 1000132"/>
                <a:gd name="connsiteY12" fmla="*/ 445994 h 731746"/>
                <a:gd name="connsiteX13" fmla="*/ 214314 w 1000132"/>
                <a:gd name="connsiteY13" fmla="*/ 303118 h 731746"/>
                <a:gd name="connsiteX14" fmla="*/ 142876 w 1000132"/>
                <a:gd name="connsiteY14" fmla="*/ 231680 h 731746"/>
                <a:gd name="connsiteX15" fmla="*/ 0 w 1000132"/>
                <a:gd name="connsiteY15" fmla="*/ 88804 h 731746"/>
                <a:gd name="connsiteX16" fmla="*/ 71438 w 1000132"/>
                <a:gd name="connsiteY16" fmla="*/ 17366 h 731746"/>
                <a:gd name="connsiteX17" fmla="*/ 142876 w 1000132"/>
                <a:gd name="connsiteY17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500066 w 1000132"/>
                <a:gd name="connsiteY2" fmla="*/ 231679 h 731746"/>
                <a:gd name="connsiteX3" fmla="*/ 703537 w 1000132"/>
                <a:gd name="connsiteY3" fmla="*/ 105762 h 731746"/>
                <a:gd name="connsiteX4" fmla="*/ 874395 w 1000132"/>
                <a:gd name="connsiteY4" fmla="*/ 0 h 731746"/>
                <a:gd name="connsiteX5" fmla="*/ 1000132 w 1000132"/>
                <a:gd name="connsiteY5" fmla="*/ 88804 h 731746"/>
                <a:gd name="connsiteX6" fmla="*/ 1000131 w 1000132"/>
                <a:gd name="connsiteY6" fmla="*/ 303118 h 731746"/>
                <a:gd name="connsiteX7" fmla="*/ 1000132 w 1000132"/>
                <a:gd name="connsiteY7" fmla="*/ 660308 h 731746"/>
                <a:gd name="connsiteX8" fmla="*/ 928694 w 1000132"/>
                <a:gd name="connsiteY8" fmla="*/ 660308 h 731746"/>
                <a:gd name="connsiteX9" fmla="*/ 714379 w 1000132"/>
                <a:gd name="connsiteY9" fmla="*/ 731746 h 731746"/>
                <a:gd name="connsiteX10" fmla="*/ 571503 w 1000132"/>
                <a:gd name="connsiteY10" fmla="*/ 660308 h 731746"/>
                <a:gd name="connsiteX11" fmla="*/ 500065 w 1000132"/>
                <a:gd name="connsiteY11" fmla="*/ 588870 h 731746"/>
                <a:gd name="connsiteX12" fmla="*/ 428628 w 1000132"/>
                <a:gd name="connsiteY12" fmla="*/ 517432 h 731746"/>
                <a:gd name="connsiteX13" fmla="*/ 357190 w 1000132"/>
                <a:gd name="connsiteY13" fmla="*/ 445994 h 731746"/>
                <a:gd name="connsiteX14" fmla="*/ 214314 w 1000132"/>
                <a:gd name="connsiteY14" fmla="*/ 303118 h 731746"/>
                <a:gd name="connsiteX15" fmla="*/ 142876 w 1000132"/>
                <a:gd name="connsiteY15" fmla="*/ 231680 h 731746"/>
                <a:gd name="connsiteX16" fmla="*/ 0 w 1000132"/>
                <a:gd name="connsiteY16" fmla="*/ 88804 h 731746"/>
                <a:gd name="connsiteX17" fmla="*/ 71438 w 1000132"/>
                <a:gd name="connsiteY17" fmla="*/ 17366 h 731746"/>
                <a:gd name="connsiteX18" fmla="*/ 142876 w 1000132"/>
                <a:gd name="connsiteY18" fmla="*/ 17366 h 731746"/>
                <a:gd name="connsiteX0" fmla="*/ 142876 w 1000132"/>
                <a:gd name="connsiteY0" fmla="*/ 17366 h 731746"/>
                <a:gd name="connsiteX1" fmla="*/ 357190 w 1000132"/>
                <a:gd name="connsiteY1" fmla="*/ 160242 h 731746"/>
                <a:gd name="connsiteX2" fmla="*/ 500066 w 1000132"/>
                <a:gd name="connsiteY2" fmla="*/ 231679 h 731746"/>
                <a:gd name="connsiteX3" fmla="*/ 714380 w 1000132"/>
                <a:gd name="connsiteY3" fmla="*/ 231679 h 731746"/>
                <a:gd name="connsiteX4" fmla="*/ 874395 w 1000132"/>
                <a:gd name="connsiteY4" fmla="*/ 0 h 731746"/>
                <a:gd name="connsiteX5" fmla="*/ 1000132 w 1000132"/>
                <a:gd name="connsiteY5" fmla="*/ 88804 h 731746"/>
                <a:gd name="connsiteX6" fmla="*/ 1000131 w 1000132"/>
                <a:gd name="connsiteY6" fmla="*/ 303118 h 731746"/>
                <a:gd name="connsiteX7" fmla="*/ 1000132 w 1000132"/>
                <a:gd name="connsiteY7" fmla="*/ 660308 h 731746"/>
                <a:gd name="connsiteX8" fmla="*/ 928694 w 1000132"/>
                <a:gd name="connsiteY8" fmla="*/ 660308 h 731746"/>
                <a:gd name="connsiteX9" fmla="*/ 714379 w 1000132"/>
                <a:gd name="connsiteY9" fmla="*/ 731746 h 731746"/>
                <a:gd name="connsiteX10" fmla="*/ 571503 w 1000132"/>
                <a:gd name="connsiteY10" fmla="*/ 660308 h 731746"/>
                <a:gd name="connsiteX11" fmla="*/ 500065 w 1000132"/>
                <a:gd name="connsiteY11" fmla="*/ 588870 h 731746"/>
                <a:gd name="connsiteX12" fmla="*/ 428628 w 1000132"/>
                <a:gd name="connsiteY12" fmla="*/ 517432 h 731746"/>
                <a:gd name="connsiteX13" fmla="*/ 357190 w 1000132"/>
                <a:gd name="connsiteY13" fmla="*/ 445994 h 731746"/>
                <a:gd name="connsiteX14" fmla="*/ 214314 w 1000132"/>
                <a:gd name="connsiteY14" fmla="*/ 303118 h 731746"/>
                <a:gd name="connsiteX15" fmla="*/ 142876 w 1000132"/>
                <a:gd name="connsiteY15" fmla="*/ 231680 h 731746"/>
                <a:gd name="connsiteX16" fmla="*/ 0 w 1000132"/>
                <a:gd name="connsiteY16" fmla="*/ 88804 h 731746"/>
                <a:gd name="connsiteX17" fmla="*/ 71438 w 1000132"/>
                <a:gd name="connsiteY17" fmla="*/ 17366 h 731746"/>
                <a:gd name="connsiteX18" fmla="*/ 142876 w 1000132"/>
                <a:gd name="connsiteY18" fmla="*/ 17366 h 731746"/>
                <a:gd name="connsiteX0" fmla="*/ 142876 w 1000132"/>
                <a:gd name="connsiteY0" fmla="*/ 0 h 714380"/>
                <a:gd name="connsiteX1" fmla="*/ 357190 w 1000132"/>
                <a:gd name="connsiteY1" fmla="*/ 142876 h 714380"/>
                <a:gd name="connsiteX2" fmla="*/ 500066 w 1000132"/>
                <a:gd name="connsiteY2" fmla="*/ 214313 h 714380"/>
                <a:gd name="connsiteX3" fmla="*/ 714380 w 1000132"/>
                <a:gd name="connsiteY3" fmla="*/ 214313 h 714380"/>
                <a:gd name="connsiteX4" fmla="*/ 857256 w 1000132"/>
                <a:gd name="connsiteY4" fmla="*/ 214313 h 714380"/>
                <a:gd name="connsiteX5" fmla="*/ 1000132 w 1000132"/>
                <a:gd name="connsiteY5" fmla="*/ 71438 h 714380"/>
                <a:gd name="connsiteX6" fmla="*/ 1000131 w 1000132"/>
                <a:gd name="connsiteY6" fmla="*/ 285752 h 714380"/>
                <a:gd name="connsiteX7" fmla="*/ 1000132 w 1000132"/>
                <a:gd name="connsiteY7" fmla="*/ 642942 h 714380"/>
                <a:gd name="connsiteX8" fmla="*/ 928694 w 1000132"/>
                <a:gd name="connsiteY8" fmla="*/ 642942 h 714380"/>
                <a:gd name="connsiteX9" fmla="*/ 714379 w 1000132"/>
                <a:gd name="connsiteY9" fmla="*/ 714380 h 714380"/>
                <a:gd name="connsiteX10" fmla="*/ 571503 w 1000132"/>
                <a:gd name="connsiteY10" fmla="*/ 642942 h 714380"/>
                <a:gd name="connsiteX11" fmla="*/ 500065 w 1000132"/>
                <a:gd name="connsiteY11" fmla="*/ 571504 h 714380"/>
                <a:gd name="connsiteX12" fmla="*/ 428628 w 1000132"/>
                <a:gd name="connsiteY12" fmla="*/ 500066 h 714380"/>
                <a:gd name="connsiteX13" fmla="*/ 357190 w 1000132"/>
                <a:gd name="connsiteY13" fmla="*/ 428628 h 714380"/>
                <a:gd name="connsiteX14" fmla="*/ 214314 w 1000132"/>
                <a:gd name="connsiteY14" fmla="*/ 285752 h 714380"/>
                <a:gd name="connsiteX15" fmla="*/ 142876 w 1000132"/>
                <a:gd name="connsiteY15" fmla="*/ 214314 h 714380"/>
                <a:gd name="connsiteX16" fmla="*/ 0 w 1000132"/>
                <a:gd name="connsiteY16" fmla="*/ 71438 h 714380"/>
                <a:gd name="connsiteX17" fmla="*/ 71438 w 1000132"/>
                <a:gd name="connsiteY17" fmla="*/ 0 h 714380"/>
                <a:gd name="connsiteX18" fmla="*/ 142876 w 1000132"/>
                <a:gd name="connsiteY18" fmla="*/ 0 h 714380"/>
                <a:gd name="connsiteX0" fmla="*/ 142876 w 1000132"/>
                <a:gd name="connsiteY0" fmla="*/ 0 h 714380"/>
                <a:gd name="connsiteX1" fmla="*/ 357190 w 1000132"/>
                <a:gd name="connsiteY1" fmla="*/ 142876 h 714380"/>
                <a:gd name="connsiteX2" fmla="*/ 500066 w 1000132"/>
                <a:gd name="connsiteY2" fmla="*/ 214313 h 714380"/>
                <a:gd name="connsiteX3" fmla="*/ 714380 w 1000132"/>
                <a:gd name="connsiteY3" fmla="*/ 214313 h 714380"/>
                <a:gd name="connsiteX4" fmla="*/ 857256 w 1000132"/>
                <a:gd name="connsiteY4" fmla="*/ 214313 h 714380"/>
                <a:gd name="connsiteX5" fmla="*/ 928694 w 1000132"/>
                <a:gd name="connsiteY5" fmla="*/ 285751 h 714380"/>
                <a:gd name="connsiteX6" fmla="*/ 1000131 w 1000132"/>
                <a:gd name="connsiteY6" fmla="*/ 285752 h 714380"/>
                <a:gd name="connsiteX7" fmla="*/ 1000132 w 1000132"/>
                <a:gd name="connsiteY7" fmla="*/ 642942 h 714380"/>
                <a:gd name="connsiteX8" fmla="*/ 928694 w 1000132"/>
                <a:gd name="connsiteY8" fmla="*/ 642942 h 714380"/>
                <a:gd name="connsiteX9" fmla="*/ 714379 w 1000132"/>
                <a:gd name="connsiteY9" fmla="*/ 714380 h 714380"/>
                <a:gd name="connsiteX10" fmla="*/ 571503 w 1000132"/>
                <a:gd name="connsiteY10" fmla="*/ 642942 h 714380"/>
                <a:gd name="connsiteX11" fmla="*/ 500065 w 1000132"/>
                <a:gd name="connsiteY11" fmla="*/ 571504 h 714380"/>
                <a:gd name="connsiteX12" fmla="*/ 428628 w 1000132"/>
                <a:gd name="connsiteY12" fmla="*/ 500066 h 714380"/>
                <a:gd name="connsiteX13" fmla="*/ 357190 w 1000132"/>
                <a:gd name="connsiteY13" fmla="*/ 428628 h 714380"/>
                <a:gd name="connsiteX14" fmla="*/ 214314 w 1000132"/>
                <a:gd name="connsiteY14" fmla="*/ 285752 h 714380"/>
                <a:gd name="connsiteX15" fmla="*/ 142876 w 1000132"/>
                <a:gd name="connsiteY15" fmla="*/ 214314 h 714380"/>
                <a:gd name="connsiteX16" fmla="*/ 0 w 1000132"/>
                <a:gd name="connsiteY16" fmla="*/ 71438 h 714380"/>
                <a:gd name="connsiteX17" fmla="*/ 71438 w 1000132"/>
                <a:gd name="connsiteY17" fmla="*/ 0 h 714380"/>
                <a:gd name="connsiteX18" fmla="*/ 142876 w 1000132"/>
                <a:gd name="connsiteY18" fmla="*/ 0 h 714380"/>
                <a:gd name="connsiteX0" fmla="*/ 142876 w 1000132"/>
                <a:gd name="connsiteY0" fmla="*/ 0 h 714380"/>
                <a:gd name="connsiteX1" fmla="*/ 357190 w 1000132"/>
                <a:gd name="connsiteY1" fmla="*/ 142876 h 714380"/>
                <a:gd name="connsiteX2" fmla="*/ 500066 w 1000132"/>
                <a:gd name="connsiteY2" fmla="*/ 214313 h 714380"/>
                <a:gd name="connsiteX3" fmla="*/ 714380 w 1000132"/>
                <a:gd name="connsiteY3" fmla="*/ 214313 h 714380"/>
                <a:gd name="connsiteX4" fmla="*/ 857256 w 1000132"/>
                <a:gd name="connsiteY4" fmla="*/ 285751 h 714380"/>
                <a:gd name="connsiteX5" fmla="*/ 928694 w 1000132"/>
                <a:gd name="connsiteY5" fmla="*/ 285751 h 714380"/>
                <a:gd name="connsiteX6" fmla="*/ 1000131 w 1000132"/>
                <a:gd name="connsiteY6" fmla="*/ 285752 h 714380"/>
                <a:gd name="connsiteX7" fmla="*/ 1000132 w 1000132"/>
                <a:gd name="connsiteY7" fmla="*/ 642942 h 714380"/>
                <a:gd name="connsiteX8" fmla="*/ 928694 w 1000132"/>
                <a:gd name="connsiteY8" fmla="*/ 642942 h 714380"/>
                <a:gd name="connsiteX9" fmla="*/ 714379 w 1000132"/>
                <a:gd name="connsiteY9" fmla="*/ 714380 h 714380"/>
                <a:gd name="connsiteX10" fmla="*/ 571503 w 1000132"/>
                <a:gd name="connsiteY10" fmla="*/ 642942 h 714380"/>
                <a:gd name="connsiteX11" fmla="*/ 500065 w 1000132"/>
                <a:gd name="connsiteY11" fmla="*/ 571504 h 714380"/>
                <a:gd name="connsiteX12" fmla="*/ 428628 w 1000132"/>
                <a:gd name="connsiteY12" fmla="*/ 500066 h 714380"/>
                <a:gd name="connsiteX13" fmla="*/ 357190 w 1000132"/>
                <a:gd name="connsiteY13" fmla="*/ 428628 h 714380"/>
                <a:gd name="connsiteX14" fmla="*/ 214314 w 1000132"/>
                <a:gd name="connsiteY14" fmla="*/ 285752 h 714380"/>
                <a:gd name="connsiteX15" fmla="*/ 142876 w 1000132"/>
                <a:gd name="connsiteY15" fmla="*/ 214314 h 714380"/>
                <a:gd name="connsiteX16" fmla="*/ 0 w 1000132"/>
                <a:gd name="connsiteY16" fmla="*/ 71438 h 714380"/>
                <a:gd name="connsiteX17" fmla="*/ 71438 w 1000132"/>
                <a:gd name="connsiteY17" fmla="*/ 0 h 714380"/>
                <a:gd name="connsiteX18" fmla="*/ 142876 w 1000132"/>
                <a:gd name="connsiteY18" fmla="*/ 0 h 714380"/>
                <a:gd name="connsiteX0" fmla="*/ 71438 w 928694"/>
                <a:gd name="connsiteY0" fmla="*/ 0 h 714380"/>
                <a:gd name="connsiteX1" fmla="*/ 285752 w 928694"/>
                <a:gd name="connsiteY1" fmla="*/ 142876 h 714380"/>
                <a:gd name="connsiteX2" fmla="*/ 428628 w 928694"/>
                <a:gd name="connsiteY2" fmla="*/ 214313 h 714380"/>
                <a:gd name="connsiteX3" fmla="*/ 642942 w 928694"/>
                <a:gd name="connsiteY3" fmla="*/ 214313 h 714380"/>
                <a:gd name="connsiteX4" fmla="*/ 785818 w 928694"/>
                <a:gd name="connsiteY4" fmla="*/ 285751 h 714380"/>
                <a:gd name="connsiteX5" fmla="*/ 857256 w 928694"/>
                <a:gd name="connsiteY5" fmla="*/ 285751 h 714380"/>
                <a:gd name="connsiteX6" fmla="*/ 928693 w 928694"/>
                <a:gd name="connsiteY6" fmla="*/ 285752 h 714380"/>
                <a:gd name="connsiteX7" fmla="*/ 928694 w 928694"/>
                <a:gd name="connsiteY7" fmla="*/ 642942 h 714380"/>
                <a:gd name="connsiteX8" fmla="*/ 857256 w 928694"/>
                <a:gd name="connsiteY8" fmla="*/ 642942 h 714380"/>
                <a:gd name="connsiteX9" fmla="*/ 642941 w 928694"/>
                <a:gd name="connsiteY9" fmla="*/ 714380 h 714380"/>
                <a:gd name="connsiteX10" fmla="*/ 500065 w 928694"/>
                <a:gd name="connsiteY10" fmla="*/ 642942 h 714380"/>
                <a:gd name="connsiteX11" fmla="*/ 428627 w 928694"/>
                <a:gd name="connsiteY11" fmla="*/ 571504 h 714380"/>
                <a:gd name="connsiteX12" fmla="*/ 357190 w 928694"/>
                <a:gd name="connsiteY12" fmla="*/ 500066 h 714380"/>
                <a:gd name="connsiteX13" fmla="*/ 285752 w 928694"/>
                <a:gd name="connsiteY13" fmla="*/ 428628 h 714380"/>
                <a:gd name="connsiteX14" fmla="*/ 142876 w 928694"/>
                <a:gd name="connsiteY14" fmla="*/ 285752 h 714380"/>
                <a:gd name="connsiteX15" fmla="*/ 71438 w 928694"/>
                <a:gd name="connsiteY15" fmla="*/ 214314 h 714380"/>
                <a:gd name="connsiteX16" fmla="*/ 0 w 928694"/>
                <a:gd name="connsiteY16" fmla="*/ 0 h 714380"/>
                <a:gd name="connsiteX17" fmla="*/ 71438 w 928694"/>
                <a:gd name="connsiteY17" fmla="*/ 0 h 714380"/>
                <a:gd name="connsiteX0" fmla="*/ 35719 w 892975"/>
                <a:gd name="connsiteY0" fmla="*/ 0 h 714380"/>
                <a:gd name="connsiteX1" fmla="*/ 250033 w 892975"/>
                <a:gd name="connsiteY1" fmla="*/ 142876 h 714380"/>
                <a:gd name="connsiteX2" fmla="*/ 392909 w 892975"/>
                <a:gd name="connsiteY2" fmla="*/ 214313 h 714380"/>
                <a:gd name="connsiteX3" fmla="*/ 607223 w 892975"/>
                <a:gd name="connsiteY3" fmla="*/ 214313 h 714380"/>
                <a:gd name="connsiteX4" fmla="*/ 750099 w 892975"/>
                <a:gd name="connsiteY4" fmla="*/ 285751 h 714380"/>
                <a:gd name="connsiteX5" fmla="*/ 821537 w 892975"/>
                <a:gd name="connsiteY5" fmla="*/ 285751 h 714380"/>
                <a:gd name="connsiteX6" fmla="*/ 892974 w 892975"/>
                <a:gd name="connsiteY6" fmla="*/ 285752 h 714380"/>
                <a:gd name="connsiteX7" fmla="*/ 892975 w 892975"/>
                <a:gd name="connsiteY7" fmla="*/ 642942 h 714380"/>
                <a:gd name="connsiteX8" fmla="*/ 821537 w 892975"/>
                <a:gd name="connsiteY8" fmla="*/ 642942 h 714380"/>
                <a:gd name="connsiteX9" fmla="*/ 607222 w 892975"/>
                <a:gd name="connsiteY9" fmla="*/ 714380 h 714380"/>
                <a:gd name="connsiteX10" fmla="*/ 464346 w 892975"/>
                <a:gd name="connsiteY10" fmla="*/ 642942 h 714380"/>
                <a:gd name="connsiteX11" fmla="*/ 392908 w 892975"/>
                <a:gd name="connsiteY11" fmla="*/ 571504 h 714380"/>
                <a:gd name="connsiteX12" fmla="*/ 321471 w 892975"/>
                <a:gd name="connsiteY12" fmla="*/ 500066 h 714380"/>
                <a:gd name="connsiteX13" fmla="*/ 250033 w 892975"/>
                <a:gd name="connsiteY13" fmla="*/ 428628 h 714380"/>
                <a:gd name="connsiteX14" fmla="*/ 107157 w 892975"/>
                <a:gd name="connsiteY14" fmla="*/ 285752 h 714380"/>
                <a:gd name="connsiteX15" fmla="*/ 35719 w 892975"/>
                <a:gd name="connsiteY15" fmla="*/ 214314 h 714380"/>
                <a:gd name="connsiteX16" fmla="*/ 35719 w 892975"/>
                <a:gd name="connsiteY16" fmla="*/ 0 h 714380"/>
                <a:gd name="connsiteX0" fmla="*/ 0 w 857256"/>
                <a:gd name="connsiteY0" fmla="*/ 71438 h 571504"/>
                <a:gd name="connsiteX1" fmla="*/ 214314 w 857256"/>
                <a:gd name="connsiteY1" fmla="*/ 0 h 571504"/>
                <a:gd name="connsiteX2" fmla="*/ 357190 w 857256"/>
                <a:gd name="connsiteY2" fmla="*/ 71437 h 571504"/>
                <a:gd name="connsiteX3" fmla="*/ 571504 w 857256"/>
                <a:gd name="connsiteY3" fmla="*/ 71437 h 571504"/>
                <a:gd name="connsiteX4" fmla="*/ 714380 w 857256"/>
                <a:gd name="connsiteY4" fmla="*/ 142875 h 571504"/>
                <a:gd name="connsiteX5" fmla="*/ 785818 w 857256"/>
                <a:gd name="connsiteY5" fmla="*/ 142875 h 571504"/>
                <a:gd name="connsiteX6" fmla="*/ 857255 w 857256"/>
                <a:gd name="connsiteY6" fmla="*/ 142876 h 571504"/>
                <a:gd name="connsiteX7" fmla="*/ 857256 w 857256"/>
                <a:gd name="connsiteY7" fmla="*/ 500066 h 571504"/>
                <a:gd name="connsiteX8" fmla="*/ 785818 w 857256"/>
                <a:gd name="connsiteY8" fmla="*/ 500066 h 571504"/>
                <a:gd name="connsiteX9" fmla="*/ 571503 w 857256"/>
                <a:gd name="connsiteY9" fmla="*/ 571504 h 571504"/>
                <a:gd name="connsiteX10" fmla="*/ 428627 w 857256"/>
                <a:gd name="connsiteY10" fmla="*/ 500066 h 571504"/>
                <a:gd name="connsiteX11" fmla="*/ 357189 w 857256"/>
                <a:gd name="connsiteY11" fmla="*/ 428628 h 571504"/>
                <a:gd name="connsiteX12" fmla="*/ 285752 w 857256"/>
                <a:gd name="connsiteY12" fmla="*/ 357190 h 571504"/>
                <a:gd name="connsiteX13" fmla="*/ 214314 w 857256"/>
                <a:gd name="connsiteY13" fmla="*/ 285752 h 571504"/>
                <a:gd name="connsiteX14" fmla="*/ 71438 w 857256"/>
                <a:gd name="connsiteY14" fmla="*/ 142876 h 571504"/>
                <a:gd name="connsiteX15" fmla="*/ 0 w 857256"/>
                <a:gd name="connsiteY15" fmla="*/ 71438 h 571504"/>
                <a:gd name="connsiteX0" fmla="*/ 0 w 857256"/>
                <a:gd name="connsiteY0" fmla="*/ 71438 h 571504"/>
                <a:gd name="connsiteX1" fmla="*/ 214314 w 857256"/>
                <a:gd name="connsiteY1" fmla="*/ 0 h 571504"/>
                <a:gd name="connsiteX2" fmla="*/ 357190 w 857256"/>
                <a:gd name="connsiteY2" fmla="*/ 71437 h 571504"/>
                <a:gd name="connsiteX3" fmla="*/ 571504 w 857256"/>
                <a:gd name="connsiteY3" fmla="*/ 71437 h 571504"/>
                <a:gd name="connsiteX4" fmla="*/ 714380 w 857256"/>
                <a:gd name="connsiteY4" fmla="*/ 142875 h 571504"/>
                <a:gd name="connsiteX5" fmla="*/ 785818 w 857256"/>
                <a:gd name="connsiteY5" fmla="*/ 142875 h 571504"/>
                <a:gd name="connsiteX6" fmla="*/ 857255 w 857256"/>
                <a:gd name="connsiteY6" fmla="*/ 142876 h 571504"/>
                <a:gd name="connsiteX7" fmla="*/ 857256 w 857256"/>
                <a:gd name="connsiteY7" fmla="*/ 500066 h 571504"/>
                <a:gd name="connsiteX8" fmla="*/ 785818 w 857256"/>
                <a:gd name="connsiteY8" fmla="*/ 500066 h 571504"/>
                <a:gd name="connsiteX9" fmla="*/ 571503 w 857256"/>
                <a:gd name="connsiteY9" fmla="*/ 571504 h 571504"/>
                <a:gd name="connsiteX10" fmla="*/ 428627 w 857256"/>
                <a:gd name="connsiteY10" fmla="*/ 500066 h 571504"/>
                <a:gd name="connsiteX11" fmla="*/ 357189 w 857256"/>
                <a:gd name="connsiteY11" fmla="*/ 428628 h 571504"/>
                <a:gd name="connsiteX12" fmla="*/ 285752 w 857256"/>
                <a:gd name="connsiteY12" fmla="*/ 357190 h 571504"/>
                <a:gd name="connsiteX13" fmla="*/ 0 w 857256"/>
                <a:gd name="connsiteY13" fmla="*/ 500066 h 571504"/>
                <a:gd name="connsiteX14" fmla="*/ 71438 w 857256"/>
                <a:gd name="connsiteY14" fmla="*/ 142876 h 571504"/>
                <a:gd name="connsiteX15" fmla="*/ 0 w 857256"/>
                <a:gd name="connsiteY15" fmla="*/ 71438 h 571504"/>
                <a:gd name="connsiteX0" fmla="*/ 0 w 857256"/>
                <a:gd name="connsiteY0" fmla="*/ 71438 h 571504"/>
                <a:gd name="connsiteX1" fmla="*/ 214314 w 857256"/>
                <a:gd name="connsiteY1" fmla="*/ 0 h 571504"/>
                <a:gd name="connsiteX2" fmla="*/ 357190 w 857256"/>
                <a:gd name="connsiteY2" fmla="*/ 71437 h 571504"/>
                <a:gd name="connsiteX3" fmla="*/ 571504 w 857256"/>
                <a:gd name="connsiteY3" fmla="*/ 71437 h 571504"/>
                <a:gd name="connsiteX4" fmla="*/ 714380 w 857256"/>
                <a:gd name="connsiteY4" fmla="*/ 142875 h 571504"/>
                <a:gd name="connsiteX5" fmla="*/ 785818 w 857256"/>
                <a:gd name="connsiteY5" fmla="*/ 142875 h 571504"/>
                <a:gd name="connsiteX6" fmla="*/ 857255 w 857256"/>
                <a:gd name="connsiteY6" fmla="*/ 142876 h 571504"/>
                <a:gd name="connsiteX7" fmla="*/ 857256 w 857256"/>
                <a:gd name="connsiteY7" fmla="*/ 500066 h 571504"/>
                <a:gd name="connsiteX8" fmla="*/ 785818 w 857256"/>
                <a:gd name="connsiteY8" fmla="*/ 500066 h 571504"/>
                <a:gd name="connsiteX9" fmla="*/ 571503 w 857256"/>
                <a:gd name="connsiteY9" fmla="*/ 571504 h 571504"/>
                <a:gd name="connsiteX10" fmla="*/ 428627 w 857256"/>
                <a:gd name="connsiteY10" fmla="*/ 500066 h 571504"/>
                <a:gd name="connsiteX11" fmla="*/ 357189 w 857256"/>
                <a:gd name="connsiteY11" fmla="*/ 428628 h 571504"/>
                <a:gd name="connsiteX12" fmla="*/ 214314 w 857256"/>
                <a:gd name="connsiteY12" fmla="*/ 500066 h 571504"/>
                <a:gd name="connsiteX13" fmla="*/ 0 w 857256"/>
                <a:gd name="connsiteY13" fmla="*/ 500066 h 571504"/>
                <a:gd name="connsiteX14" fmla="*/ 71438 w 857256"/>
                <a:gd name="connsiteY14" fmla="*/ 142876 h 571504"/>
                <a:gd name="connsiteX15" fmla="*/ 0 w 857256"/>
                <a:gd name="connsiteY15" fmla="*/ 71438 h 571504"/>
                <a:gd name="connsiteX0" fmla="*/ 0 w 857256"/>
                <a:gd name="connsiteY0" fmla="*/ 71438 h 587791"/>
                <a:gd name="connsiteX1" fmla="*/ 214314 w 857256"/>
                <a:gd name="connsiteY1" fmla="*/ 0 h 587791"/>
                <a:gd name="connsiteX2" fmla="*/ 357190 w 857256"/>
                <a:gd name="connsiteY2" fmla="*/ 71437 h 587791"/>
                <a:gd name="connsiteX3" fmla="*/ 571504 w 857256"/>
                <a:gd name="connsiteY3" fmla="*/ 71437 h 587791"/>
                <a:gd name="connsiteX4" fmla="*/ 714380 w 857256"/>
                <a:gd name="connsiteY4" fmla="*/ 142875 h 587791"/>
                <a:gd name="connsiteX5" fmla="*/ 785818 w 857256"/>
                <a:gd name="connsiteY5" fmla="*/ 142875 h 587791"/>
                <a:gd name="connsiteX6" fmla="*/ 857255 w 857256"/>
                <a:gd name="connsiteY6" fmla="*/ 142876 h 587791"/>
                <a:gd name="connsiteX7" fmla="*/ 857256 w 857256"/>
                <a:gd name="connsiteY7" fmla="*/ 500066 h 587791"/>
                <a:gd name="connsiteX8" fmla="*/ 785818 w 857256"/>
                <a:gd name="connsiteY8" fmla="*/ 500066 h 587791"/>
                <a:gd name="connsiteX9" fmla="*/ 571503 w 857256"/>
                <a:gd name="connsiteY9" fmla="*/ 571504 h 587791"/>
                <a:gd name="connsiteX10" fmla="*/ 428627 w 857256"/>
                <a:gd name="connsiteY10" fmla="*/ 500066 h 587791"/>
                <a:gd name="connsiteX11" fmla="*/ 357190 w 857256"/>
                <a:gd name="connsiteY11" fmla="*/ 571504 h 587791"/>
                <a:gd name="connsiteX12" fmla="*/ 214314 w 857256"/>
                <a:gd name="connsiteY12" fmla="*/ 500066 h 587791"/>
                <a:gd name="connsiteX13" fmla="*/ 0 w 857256"/>
                <a:gd name="connsiteY13" fmla="*/ 500066 h 587791"/>
                <a:gd name="connsiteX14" fmla="*/ 71438 w 857256"/>
                <a:gd name="connsiteY14" fmla="*/ 142876 h 587791"/>
                <a:gd name="connsiteX15" fmla="*/ 0 w 857256"/>
                <a:gd name="connsiteY15" fmla="*/ 71438 h 587791"/>
                <a:gd name="connsiteX0" fmla="*/ 0 w 928694"/>
                <a:gd name="connsiteY0" fmla="*/ 71438 h 587791"/>
                <a:gd name="connsiteX1" fmla="*/ 285752 w 928694"/>
                <a:gd name="connsiteY1" fmla="*/ 0 h 587791"/>
                <a:gd name="connsiteX2" fmla="*/ 428628 w 928694"/>
                <a:gd name="connsiteY2" fmla="*/ 71437 h 587791"/>
                <a:gd name="connsiteX3" fmla="*/ 642942 w 928694"/>
                <a:gd name="connsiteY3" fmla="*/ 71437 h 587791"/>
                <a:gd name="connsiteX4" fmla="*/ 785818 w 928694"/>
                <a:gd name="connsiteY4" fmla="*/ 142875 h 587791"/>
                <a:gd name="connsiteX5" fmla="*/ 857256 w 928694"/>
                <a:gd name="connsiteY5" fmla="*/ 142875 h 587791"/>
                <a:gd name="connsiteX6" fmla="*/ 928693 w 928694"/>
                <a:gd name="connsiteY6" fmla="*/ 142876 h 587791"/>
                <a:gd name="connsiteX7" fmla="*/ 928694 w 928694"/>
                <a:gd name="connsiteY7" fmla="*/ 500066 h 587791"/>
                <a:gd name="connsiteX8" fmla="*/ 857256 w 928694"/>
                <a:gd name="connsiteY8" fmla="*/ 500066 h 587791"/>
                <a:gd name="connsiteX9" fmla="*/ 642941 w 928694"/>
                <a:gd name="connsiteY9" fmla="*/ 571504 h 587791"/>
                <a:gd name="connsiteX10" fmla="*/ 500065 w 928694"/>
                <a:gd name="connsiteY10" fmla="*/ 500066 h 587791"/>
                <a:gd name="connsiteX11" fmla="*/ 428628 w 928694"/>
                <a:gd name="connsiteY11" fmla="*/ 571504 h 587791"/>
                <a:gd name="connsiteX12" fmla="*/ 285752 w 928694"/>
                <a:gd name="connsiteY12" fmla="*/ 500066 h 587791"/>
                <a:gd name="connsiteX13" fmla="*/ 71438 w 928694"/>
                <a:gd name="connsiteY13" fmla="*/ 500066 h 587791"/>
                <a:gd name="connsiteX14" fmla="*/ 142876 w 928694"/>
                <a:gd name="connsiteY14" fmla="*/ 142876 h 587791"/>
                <a:gd name="connsiteX15" fmla="*/ 0 w 928694"/>
                <a:gd name="connsiteY15" fmla="*/ 71438 h 587791"/>
                <a:gd name="connsiteX0" fmla="*/ 0 w 928694"/>
                <a:gd name="connsiteY0" fmla="*/ 71438 h 587791"/>
                <a:gd name="connsiteX1" fmla="*/ 285752 w 928694"/>
                <a:gd name="connsiteY1" fmla="*/ 0 h 587791"/>
                <a:gd name="connsiteX2" fmla="*/ 428628 w 928694"/>
                <a:gd name="connsiteY2" fmla="*/ 71437 h 587791"/>
                <a:gd name="connsiteX3" fmla="*/ 642942 w 928694"/>
                <a:gd name="connsiteY3" fmla="*/ 71437 h 587791"/>
                <a:gd name="connsiteX4" fmla="*/ 785818 w 928694"/>
                <a:gd name="connsiteY4" fmla="*/ 142875 h 587791"/>
                <a:gd name="connsiteX5" fmla="*/ 857256 w 928694"/>
                <a:gd name="connsiteY5" fmla="*/ 142875 h 587791"/>
                <a:gd name="connsiteX6" fmla="*/ 928693 w 928694"/>
                <a:gd name="connsiteY6" fmla="*/ 142876 h 587791"/>
                <a:gd name="connsiteX7" fmla="*/ 928694 w 928694"/>
                <a:gd name="connsiteY7" fmla="*/ 500066 h 587791"/>
                <a:gd name="connsiteX8" fmla="*/ 857256 w 928694"/>
                <a:gd name="connsiteY8" fmla="*/ 500066 h 587791"/>
                <a:gd name="connsiteX9" fmla="*/ 642941 w 928694"/>
                <a:gd name="connsiteY9" fmla="*/ 571504 h 587791"/>
                <a:gd name="connsiteX10" fmla="*/ 500065 w 928694"/>
                <a:gd name="connsiteY10" fmla="*/ 500066 h 587791"/>
                <a:gd name="connsiteX11" fmla="*/ 428628 w 928694"/>
                <a:gd name="connsiteY11" fmla="*/ 571504 h 587791"/>
                <a:gd name="connsiteX12" fmla="*/ 285752 w 928694"/>
                <a:gd name="connsiteY12" fmla="*/ 500066 h 587791"/>
                <a:gd name="connsiteX13" fmla="*/ 71438 w 928694"/>
                <a:gd name="connsiteY13" fmla="*/ 500066 h 587791"/>
                <a:gd name="connsiteX14" fmla="*/ 0 w 928694"/>
                <a:gd name="connsiteY14" fmla="*/ 285752 h 587791"/>
                <a:gd name="connsiteX15" fmla="*/ 0 w 928694"/>
                <a:gd name="connsiteY15" fmla="*/ 71438 h 587791"/>
                <a:gd name="connsiteX0" fmla="*/ 0 w 928694"/>
                <a:gd name="connsiteY0" fmla="*/ 71438 h 587791"/>
                <a:gd name="connsiteX1" fmla="*/ 285752 w 928694"/>
                <a:gd name="connsiteY1" fmla="*/ 0 h 587791"/>
                <a:gd name="connsiteX2" fmla="*/ 428628 w 928694"/>
                <a:gd name="connsiteY2" fmla="*/ 71437 h 587791"/>
                <a:gd name="connsiteX3" fmla="*/ 642942 w 928694"/>
                <a:gd name="connsiteY3" fmla="*/ 71437 h 587791"/>
                <a:gd name="connsiteX4" fmla="*/ 785818 w 928694"/>
                <a:gd name="connsiteY4" fmla="*/ 142875 h 587791"/>
                <a:gd name="connsiteX5" fmla="*/ 857256 w 928694"/>
                <a:gd name="connsiteY5" fmla="*/ 142875 h 587791"/>
                <a:gd name="connsiteX6" fmla="*/ 928693 w 928694"/>
                <a:gd name="connsiteY6" fmla="*/ 142876 h 587791"/>
                <a:gd name="connsiteX7" fmla="*/ 928694 w 928694"/>
                <a:gd name="connsiteY7" fmla="*/ 500066 h 587791"/>
                <a:gd name="connsiteX8" fmla="*/ 857256 w 928694"/>
                <a:gd name="connsiteY8" fmla="*/ 500066 h 587791"/>
                <a:gd name="connsiteX9" fmla="*/ 642941 w 928694"/>
                <a:gd name="connsiteY9" fmla="*/ 571504 h 587791"/>
                <a:gd name="connsiteX10" fmla="*/ 500066 w 928694"/>
                <a:gd name="connsiteY10" fmla="*/ 571504 h 587791"/>
                <a:gd name="connsiteX11" fmla="*/ 428628 w 928694"/>
                <a:gd name="connsiteY11" fmla="*/ 571504 h 587791"/>
                <a:gd name="connsiteX12" fmla="*/ 285752 w 928694"/>
                <a:gd name="connsiteY12" fmla="*/ 500066 h 587791"/>
                <a:gd name="connsiteX13" fmla="*/ 71438 w 928694"/>
                <a:gd name="connsiteY13" fmla="*/ 500066 h 587791"/>
                <a:gd name="connsiteX14" fmla="*/ 0 w 928694"/>
                <a:gd name="connsiteY14" fmla="*/ 285752 h 587791"/>
                <a:gd name="connsiteX15" fmla="*/ 0 w 928694"/>
                <a:gd name="connsiteY15" fmla="*/ 71438 h 587791"/>
                <a:gd name="connsiteX0" fmla="*/ 0 w 928694"/>
                <a:gd name="connsiteY0" fmla="*/ 71438 h 587791"/>
                <a:gd name="connsiteX1" fmla="*/ 285752 w 928694"/>
                <a:gd name="connsiteY1" fmla="*/ 0 h 587791"/>
                <a:gd name="connsiteX2" fmla="*/ 428628 w 928694"/>
                <a:gd name="connsiteY2" fmla="*/ 71437 h 587791"/>
                <a:gd name="connsiteX3" fmla="*/ 642942 w 928694"/>
                <a:gd name="connsiteY3" fmla="*/ 71437 h 587791"/>
                <a:gd name="connsiteX4" fmla="*/ 785818 w 928694"/>
                <a:gd name="connsiteY4" fmla="*/ 142875 h 587791"/>
                <a:gd name="connsiteX5" fmla="*/ 928693 w 928694"/>
                <a:gd name="connsiteY5" fmla="*/ 142876 h 587791"/>
                <a:gd name="connsiteX6" fmla="*/ 928694 w 928694"/>
                <a:gd name="connsiteY6" fmla="*/ 500066 h 587791"/>
                <a:gd name="connsiteX7" fmla="*/ 857256 w 928694"/>
                <a:gd name="connsiteY7" fmla="*/ 500066 h 587791"/>
                <a:gd name="connsiteX8" fmla="*/ 642941 w 928694"/>
                <a:gd name="connsiteY8" fmla="*/ 571504 h 587791"/>
                <a:gd name="connsiteX9" fmla="*/ 500066 w 928694"/>
                <a:gd name="connsiteY9" fmla="*/ 571504 h 587791"/>
                <a:gd name="connsiteX10" fmla="*/ 428628 w 928694"/>
                <a:gd name="connsiteY10" fmla="*/ 571504 h 587791"/>
                <a:gd name="connsiteX11" fmla="*/ 285752 w 928694"/>
                <a:gd name="connsiteY11" fmla="*/ 500066 h 587791"/>
                <a:gd name="connsiteX12" fmla="*/ 71438 w 928694"/>
                <a:gd name="connsiteY12" fmla="*/ 500066 h 587791"/>
                <a:gd name="connsiteX13" fmla="*/ 0 w 928694"/>
                <a:gd name="connsiteY13" fmla="*/ 285752 h 587791"/>
                <a:gd name="connsiteX14" fmla="*/ 0 w 928694"/>
                <a:gd name="connsiteY14" fmla="*/ 71438 h 587791"/>
                <a:gd name="connsiteX0" fmla="*/ 0 w 928694"/>
                <a:gd name="connsiteY0" fmla="*/ 23813 h 540166"/>
                <a:gd name="connsiteX1" fmla="*/ 285752 w 928694"/>
                <a:gd name="connsiteY1" fmla="*/ 166689 h 540166"/>
                <a:gd name="connsiteX2" fmla="*/ 428628 w 928694"/>
                <a:gd name="connsiteY2" fmla="*/ 23812 h 540166"/>
                <a:gd name="connsiteX3" fmla="*/ 642942 w 928694"/>
                <a:gd name="connsiteY3" fmla="*/ 23812 h 540166"/>
                <a:gd name="connsiteX4" fmla="*/ 785818 w 928694"/>
                <a:gd name="connsiteY4" fmla="*/ 95250 h 540166"/>
                <a:gd name="connsiteX5" fmla="*/ 928693 w 928694"/>
                <a:gd name="connsiteY5" fmla="*/ 95251 h 540166"/>
                <a:gd name="connsiteX6" fmla="*/ 928694 w 928694"/>
                <a:gd name="connsiteY6" fmla="*/ 452441 h 540166"/>
                <a:gd name="connsiteX7" fmla="*/ 857256 w 928694"/>
                <a:gd name="connsiteY7" fmla="*/ 452441 h 540166"/>
                <a:gd name="connsiteX8" fmla="*/ 642941 w 928694"/>
                <a:gd name="connsiteY8" fmla="*/ 523879 h 540166"/>
                <a:gd name="connsiteX9" fmla="*/ 500066 w 928694"/>
                <a:gd name="connsiteY9" fmla="*/ 523879 h 540166"/>
                <a:gd name="connsiteX10" fmla="*/ 428628 w 928694"/>
                <a:gd name="connsiteY10" fmla="*/ 523879 h 540166"/>
                <a:gd name="connsiteX11" fmla="*/ 285752 w 928694"/>
                <a:gd name="connsiteY11" fmla="*/ 452441 h 540166"/>
                <a:gd name="connsiteX12" fmla="*/ 71438 w 928694"/>
                <a:gd name="connsiteY12" fmla="*/ 452441 h 540166"/>
                <a:gd name="connsiteX13" fmla="*/ 0 w 928694"/>
                <a:gd name="connsiteY13" fmla="*/ 238127 h 540166"/>
                <a:gd name="connsiteX14" fmla="*/ 0 w 928694"/>
                <a:gd name="connsiteY14" fmla="*/ 23813 h 540166"/>
                <a:gd name="connsiteX0" fmla="*/ 0 w 928694"/>
                <a:gd name="connsiteY0" fmla="*/ 214315 h 516354"/>
                <a:gd name="connsiteX1" fmla="*/ 285752 w 928694"/>
                <a:gd name="connsiteY1" fmla="*/ 142877 h 516354"/>
                <a:gd name="connsiteX2" fmla="*/ 428628 w 928694"/>
                <a:gd name="connsiteY2" fmla="*/ 0 h 516354"/>
                <a:gd name="connsiteX3" fmla="*/ 642942 w 928694"/>
                <a:gd name="connsiteY3" fmla="*/ 0 h 516354"/>
                <a:gd name="connsiteX4" fmla="*/ 785818 w 928694"/>
                <a:gd name="connsiteY4" fmla="*/ 71438 h 516354"/>
                <a:gd name="connsiteX5" fmla="*/ 928693 w 928694"/>
                <a:gd name="connsiteY5" fmla="*/ 71439 h 516354"/>
                <a:gd name="connsiteX6" fmla="*/ 928694 w 928694"/>
                <a:gd name="connsiteY6" fmla="*/ 428629 h 516354"/>
                <a:gd name="connsiteX7" fmla="*/ 857256 w 928694"/>
                <a:gd name="connsiteY7" fmla="*/ 428629 h 516354"/>
                <a:gd name="connsiteX8" fmla="*/ 642941 w 928694"/>
                <a:gd name="connsiteY8" fmla="*/ 500067 h 516354"/>
                <a:gd name="connsiteX9" fmla="*/ 500066 w 928694"/>
                <a:gd name="connsiteY9" fmla="*/ 500067 h 516354"/>
                <a:gd name="connsiteX10" fmla="*/ 428628 w 928694"/>
                <a:gd name="connsiteY10" fmla="*/ 500067 h 516354"/>
                <a:gd name="connsiteX11" fmla="*/ 285752 w 928694"/>
                <a:gd name="connsiteY11" fmla="*/ 428629 h 516354"/>
                <a:gd name="connsiteX12" fmla="*/ 71438 w 928694"/>
                <a:gd name="connsiteY12" fmla="*/ 428629 h 516354"/>
                <a:gd name="connsiteX13" fmla="*/ 0 w 928694"/>
                <a:gd name="connsiteY13" fmla="*/ 214315 h 516354"/>
                <a:gd name="connsiteX0" fmla="*/ 142876 w 857256"/>
                <a:gd name="connsiteY0" fmla="*/ 214314 h 516354"/>
                <a:gd name="connsiteX1" fmla="*/ 214314 w 857256"/>
                <a:gd name="connsiteY1" fmla="*/ 142877 h 516354"/>
                <a:gd name="connsiteX2" fmla="*/ 357190 w 857256"/>
                <a:gd name="connsiteY2" fmla="*/ 0 h 516354"/>
                <a:gd name="connsiteX3" fmla="*/ 571504 w 857256"/>
                <a:gd name="connsiteY3" fmla="*/ 0 h 516354"/>
                <a:gd name="connsiteX4" fmla="*/ 714380 w 857256"/>
                <a:gd name="connsiteY4" fmla="*/ 71438 h 516354"/>
                <a:gd name="connsiteX5" fmla="*/ 857255 w 857256"/>
                <a:gd name="connsiteY5" fmla="*/ 71439 h 516354"/>
                <a:gd name="connsiteX6" fmla="*/ 857256 w 857256"/>
                <a:gd name="connsiteY6" fmla="*/ 428629 h 516354"/>
                <a:gd name="connsiteX7" fmla="*/ 785818 w 857256"/>
                <a:gd name="connsiteY7" fmla="*/ 428629 h 516354"/>
                <a:gd name="connsiteX8" fmla="*/ 571503 w 857256"/>
                <a:gd name="connsiteY8" fmla="*/ 500067 h 516354"/>
                <a:gd name="connsiteX9" fmla="*/ 428628 w 857256"/>
                <a:gd name="connsiteY9" fmla="*/ 500067 h 516354"/>
                <a:gd name="connsiteX10" fmla="*/ 357190 w 857256"/>
                <a:gd name="connsiteY10" fmla="*/ 500067 h 516354"/>
                <a:gd name="connsiteX11" fmla="*/ 214314 w 857256"/>
                <a:gd name="connsiteY11" fmla="*/ 428629 h 516354"/>
                <a:gd name="connsiteX12" fmla="*/ 0 w 857256"/>
                <a:gd name="connsiteY12" fmla="*/ 428629 h 516354"/>
                <a:gd name="connsiteX13" fmla="*/ 142876 w 857256"/>
                <a:gd name="connsiteY13" fmla="*/ 214314 h 516354"/>
                <a:gd name="connsiteX0" fmla="*/ 0 w 714380"/>
                <a:gd name="connsiteY0" fmla="*/ 214314 h 516354"/>
                <a:gd name="connsiteX1" fmla="*/ 71438 w 714380"/>
                <a:gd name="connsiteY1" fmla="*/ 142877 h 516354"/>
                <a:gd name="connsiteX2" fmla="*/ 214314 w 714380"/>
                <a:gd name="connsiteY2" fmla="*/ 0 h 516354"/>
                <a:gd name="connsiteX3" fmla="*/ 428628 w 714380"/>
                <a:gd name="connsiteY3" fmla="*/ 0 h 516354"/>
                <a:gd name="connsiteX4" fmla="*/ 571504 w 714380"/>
                <a:gd name="connsiteY4" fmla="*/ 71438 h 516354"/>
                <a:gd name="connsiteX5" fmla="*/ 714379 w 714380"/>
                <a:gd name="connsiteY5" fmla="*/ 71439 h 516354"/>
                <a:gd name="connsiteX6" fmla="*/ 714380 w 714380"/>
                <a:gd name="connsiteY6" fmla="*/ 428629 h 516354"/>
                <a:gd name="connsiteX7" fmla="*/ 642942 w 714380"/>
                <a:gd name="connsiteY7" fmla="*/ 428629 h 516354"/>
                <a:gd name="connsiteX8" fmla="*/ 428627 w 714380"/>
                <a:gd name="connsiteY8" fmla="*/ 500067 h 516354"/>
                <a:gd name="connsiteX9" fmla="*/ 285752 w 714380"/>
                <a:gd name="connsiteY9" fmla="*/ 500067 h 516354"/>
                <a:gd name="connsiteX10" fmla="*/ 214314 w 714380"/>
                <a:gd name="connsiteY10" fmla="*/ 500067 h 516354"/>
                <a:gd name="connsiteX11" fmla="*/ 71438 w 714380"/>
                <a:gd name="connsiteY11" fmla="*/ 428629 h 516354"/>
                <a:gd name="connsiteX12" fmla="*/ 0 w 714380"/>
                <a:gd name="connsiteY12" fmla="*/ 214314 h 516354"/>
                <a:gd name="connsiteX0" fmla="*/ 0 w 714380"/>
                <a:gd name="connsiteY0" fmla="*/ 214314 h 516354"/>
                <a:gd name="connsiteX1" fmla="*/ 71438 w 714380"/>
                <a:gd name="connsiteY1" fmla="*/ 142877 h 516354"/>
                <a:gd name="connsiteX2" fmla="*/ 214314 w 714380"/>
                <a:gd name="connsiteY2" fmla="*/ 0 h 516354"/>
                <a:gd name="connsiteX3" fmla="*/ 428628 w 714380"/>
                <a:gd name="connsiteY3" fmla="*/ 0 h 516354"/>
                <a:gd name="connsiteX4" fmla="*/ 571504 w 714380"/>
                <a:gd name="connsiteY4" fmla="*/ 71438 h 516354"/>
                <a:gd name="connsiteX5" fmla="*/ 714380 w 714380"/>
                <a:gd name="connsiteY5" fmla="*/ 428629 h 516354"/>
                <a:gd name="connsiteX6" fmla="*/ 642942 w 714380"/>
                <a:gd name="connsiteY6" fmla="*/ 428629 h 516354"/>
                <a:gd name="connsiteX7" fmla="*/ 428627 w 714380"/>
                <a:gd name="connsiteY7" fmla="*/ 500067 h 516354"/>
                <a:gd name="connsiteX8" fmla="*/ 285752 w 714380"/>
                <a:gd name="connsiteY8" fmla="*/ 500067 h 516354"/>
                <a:gd name="connsiteX9" fmla="*/ 214314 w 714380"/>
                <a:gd name="connsiteY9" fmla="*/ 500067 h 516354"/>
                <a:gd name="connsiteX10" fmla="*/ 71438 w 714380"/>
                <a:gd name="connsiteY10" fmla="*/ 428629 h 516354"/>
                <a:gd name="connsiteX11" fmla="*/ 0 w 714380"/>
                <a:gd name="connsiteY11" fmla="*/ 214314 h 516354"/>
                <a:gd name="connsiteX0" fmla="*/ 0 w 642942"/>
                <a:gd name="connsiteY0" fmla="*/ 214314 h 516354"/>
                <a:gd name="connsiteX1" fmla="*/ 71438 w 642942"/>
                <a:gd name="connsiteY1" fmla="*/ 142877 h 516354"/>
                <a:gd name="connsiteX2" fmla="*/ 214314 w 642942"/>
                <a:gd name="connsiteY2" fmla="*/ 0 h 516354"/>
                <a:gd name="connsiteX3" fmla="*/ 428628 w 642942"/>
                <a:gd name="connsiteY3" fmla="*/ 0 h 516354"/>
                <a:gd name="connsiteX4" fmla="*/ 571504 w 642942"/>
                <a:gd name="connsiteY4" fmla="*/ 71438 h 516354"/>
                <a:gd name="connsiteX5" fmla="*/ 642942 w 642942"/>
                <a:gd name="connsiteY5" fmla="*/ 214314 h 516354"/>
                <a:gd name="connsiteX6" fmla="*/ 642942 w 642942"/>
                <a:gd name="connsiteY6" fmla="*/ 428629 h 516354"/>
                <a:gd name="connsiteX7" fmla="*/ 428627 w 642942"/>
                <a:gd name="connsiteY7" fmla="*/ 500067 h 516354"/>
                <a:gd name="connsiteX8" fmla="*/ 285752 w 642942"/>
                <a:gd name="connsiteY8" fmla="*/ 500067 h 516354"/>
                <a:gd name="connsiteX9" fmla="*/ 214314 w 642942"/>
                <a:gd name="connsiteY9" fmla="*/ 500067 h 516354"/>
                <a:gd name="connsiteX10" fmla="*/ 71438 w 642942"/>
                <a:gd name="connsiteY10" fmla="*/ 428629 h 516354"/>
                <a:gd name="connsiteX11" fmla="*/ 0 w 642942"/>
                <a:gd name="connsiteY11" fmla="*/ 214314 h 516354"/>
                <a:gd name="connsiteX0" fmla="*/ 0 w 642942"/>
                <a:gd name="connsiteY0" fmla="*/ 214314 h 516354"/>
                <a:gd name="connsiteX1" fmla="*/ 71438 w 642942"/>
                <a:gd name="connsiteY1" fmla="*/ 142877 h 516354"/>
                <a:gd name="connsiteX2" fmla="*/ 214314 w 642942"/>
                <a:gd name="connsiteY2" fmla="*/ 0 h 516354"/>
                <a:gd name="connsiteX3" fmla="*/ 428628 w 642942"/>
                <a:gd name="connsiteY3" fmla="*/ 0 h 516354"/>
                <a:gd name="connsiteX4" fmla="*/ 571504 w 642942"/>
                <a:gd name="connsiteY4" fmla="*/ 71438 h 516354"/>
                <a:gd name="connsiteX5" fmla="*/ 642942 w 642942"/>
                <a:gd name="connsiteY5" fmla="*/ 214314 h 516354"/>
                <a:gd name="connsiteX6" fmla="*/ 571504 w 642942"/>
                <a:gd name="connsiteY6" fmla="*/ 428628 h 516354"/>
                <a:gd name="connsiteX7" fmla="*/ 428627 w 642942"/>
                <a:gd name="connsiteY7" fmla="*/ 500067 h 516354"/>
                <a:gd name="connsiteX8" fmla="*/ 285752 w 642942"/>
                <a:gd name="connsiteY8" fmla="*/ 500067 h 516354"/>
                <a:gd name="connsiteX9" fmla="*/ 214314 w 642942"/>
                <a:gd name="connsiteY9" fmla="*/ 500067 h 516354"/>
                <a:gd name="connsiteX10" fmla="*/ 71438 w 642942"/>
                <a:gd name="connsiteY10" fmla="*/ 428629 h 516354"/>
                <a:gd name="connsiteX11" fmla="*/ 0 w 642942"/>
                <a:gd name="connsiteY11" fmla="*/ 214314 h 516354"/>
                <a:gd name="connsiteX0" fmla="*/ 0 w 785818"/>
                <a:gd name="connsiteY0" fmla="*/ 214314 h 516354"/>
                <a:gd name="connsiteX1" fmla="*/ 71438 w 785818"/>
                <a:gd name="connsiteY1" fmla="*/ 142877 h 516354"/>
                <a:gd name="connsiteX2" fmla="*/ 214314 w 785818"/>
                <a:gd name="connsiteY2" fmla="*/ 0 h 516354"/>
                <a:gd name="connsiteX3" fmla="*/ 428628 w 785818"/>
                <a:gd name="connsiteY3" fmla="*/ 0 h 516354"/>
                <a:gd name="connsiteX4" fmla="*/ 571504 w 785818"/>
                <a:gd name="connsiteY4" fmla="*/ 71438 h 516354"/>
                <a:gd name="connsiteX5" fmla="*/ 785818 w 785818"/>
                <a:gd name="connsiteY5" fmla="*/ 285752 h 516354"/>
                <a:gd name="connsiteX6" fmla="*/ 571504 w 785818"/>
                <a:gd name="connsiteY6" fmla="*/ 428628 h 516354"/>
                <a:gd name="connsiteX7" fmla="*/ 428627 w 785818"/>
                <a:gd name="connsiteY7" fmla="*/ 500067 h 516354"/>
                <a:gd name="connsiteX8" fmla="*/ 285752 w 785818"/>
                <a:gd name="connsiteY8" fmla="*/ 500067 h 516354"/>
                <a:gd name="connsiteX9" fmla="*/ 214314 w 785818"/>
                <a:gd name="connsiteY9" fmla="*/ 500067 h 516354"/>
                <a:gd name="connsiteX10" fmla="*/ 71438 w 785818"/>
                <a:gd name="connsiteY10" fmla="*/ 428629 h 516354"/>
                <a:gd name="connsiteX11" fmla="*/ 0 w 785818"/>
                <a:gd name="connsiteY11" fmla="*/ 214314 h 516354"/>
                <a:gd name="connsiteX0" fmla="*/ 0 w 785818"/>
                <a:gd name="connsiteY0" fmla="*/ 214314 h 516354"/>
                <a:gd name="connsiteX1" fmla="*/ 71438 w 785818"/>
                <a:gd name="connsiteY1" fmla="*/ 142877 h 516354"/>
                <a:gd name="connsiteX2" fmla="*/ 214314 w 785818"/>
                <a:gd name="connsiteY2" fmla="*/ 0 h 516354"/>
                <a:gd name="connsiteX3" fmla="*/ 428628 w 785818"/>
                <a:gd name="connsiteY3" fmla="*/ 0 h 516354"/>
                <a:gd name="connsiteX4" fmla="*/ 571504 w 785818"/>
                <a:gd name="connsiteY4" fmla="*/ 71438 h 516354"/>
                <a:gd name="connsiteX5" fmla="*/ 785818 w 785818"/>
                <a:gd name="connsiteY5" fmla="*/ 285752 h 516354"/>
                <a:gd name="connsiteX6" fmla="*/ 714380 w 785818"/>
                <a:gd name="connsiteY6" fmla="*/ 500066 h 516354"/>
                <a:gd name="connsiteX7" fmla="*/ 428627 w 785818"/>
                <a:gd name="connsiteY7" fmla="*/ 500067 h 516354"/>
                <a:gd name="connsiteX8" fmla="*/ 285752 w 785818"/>
                <a:gd name="connsiteY8" fmla="*/ 500067 h 516354"/>
                <a:gd name="connsiteX9" fmla="*/ 214314 w 785818"/>
                <a:gd name="connsiteY9" fmla="*/ 500067 h 516354"/>
                <a:gd name="connsiteX10" fmla="*/ 71438 w 785818"/>
                <a:gd name="connsiteY10" fmla="*/ 428629 h 516354"/>
                <a:gd name="connsiteX11" fmla="*/ 0 w 785818"/>
                <a:gd name="connsiteY11" fmla="*/ 214314 h 516354"/>
                <a:gd name="connsiteX0" fmla="*/ 0 w 785818"/>
                <a:gd name="connsiteY0" fmla="*/ 214314 h 516354"/>
                <a:gd name="connsiteX1" fmla="*/ 71438 w 785818"/>
                <a:gd name="connsiteY1" fmla="*/ 142877 h 516354"/>
                <a:gd name="connsiteX2" fmla="*/ 214314 w 785818"/>
                <a:gd name="connsiteY2" fmla="*/ 0 h 516354"/>
                <a:gd name="connsiteX3" fmla="*/ 428628 w 785818"/>
                <a:gd name="connsiteY3" fmla="*/ 0 h 516354"/>
                <a:gd name="connsiteX4" fmla="*/ 571504 w 785818"/>
                <a:gd name="connsiteY4" fmla="*/ 71438 h 516354"/>
                <a:gd name="connsiteX5" fmla="*/ 674743 w 785818"/>
                <a:gd name="connsiteY5" fmla="*/ 175285 h 516354"/>
                <a:gd name="connsiteX6" fmla="*/ 785818 w 785818"/>
                <a:gd name="connsiteY6" fmla="*/ 285752 h 516354"/>
                <a:gd name="connsiteX7" fmla="*/ 714380 w 785818"/>
                <a:gd name="connsiteY7" fmla="*/ 500066 h 516354"/>
                <a:gd name="connsiteX8" fmla="*/ 428627 w 785818"/>
                <a:gd name="connsiteY8" fmla="*/ 500067 h 516354"/>
                <a:gd name="connsiteX9" fmla="*/ 285752 w 785818"/>
                <a:gd name="connsiteY9" fmla="*/ 500067 h 516354"/>
                <a:gd name="connsiteX10" fmla="*/ 214314 w 785818"/>
                <a:gd name="connsiteY10" fmla="*/ 500067 h 516354"/>
                <a:gd name="connsiteX11" fmla="*/ 71438 w 785818"/>
                <a:gd name="connsiteY11" fmla="*/ 428629 h 516354"/>
                <a:gd name="connsiteX12" fmla="*/ 0 w 785818"/>
                <a:gd name="connsiteY12" fmla="*/ 214314 h 516354"/>
                <a:gd name="connsiteX0" fmla="*/ 0 w 928694"/>
                <a:gd name="connsiteY0" fmla="*/ 214314 h 516354"/>
                <a:gd name="connsiteX1" fmla="*/ 71438 w 928694"/>
                <a:gd name="connsiteY1" fmla="*/ 142877 h 516354"/>
                <a:gd name="connsiteX2" fmla="*/ 214314 w 928694"/>
                <a:gd name="connsiteY2" fmla="*/ 0 h 516354"/>
                <a:gd name="connsiteX3" fmla="*/ 428628 w 928694"/>
                <a:gd name="connsiteY3" fmla="*/ 0 h 516354"/>
                <a:gd name="connsiteX4" fmla="*/ 571504 w 928694"/>
                <a:gd name="connsiteY4" fmla="*/ 71438 h 516354"/>
                <a:gd name="connsiteX5" fmla="*/ 928694 w 928694"/>
                <a:gd name="connsiteY5" fmla="*/ 142876 h 516354"/>
                <a:gd name="connsiteX6" fmla="*/ 785818 w 928694"/>
                <a:gd name="connsiteY6" fmla="*/ 285752 h 516354"/>
                <a:gd name="connsiteX7" fmla="*/ 714380 w 928694"/>
                <a:gd name="connsiteY7" fmla="*/ 500066 h 516354"/>
                <a:gd name="connsiteX8" fmla="*/ 428627 w 928694"/>
                <a:gd name="connsiteY8" fmla="*/ 500067 h 516354"/>
                <a:gd name="connsiteX9" fmla="*/ 285752 w 928694"/>
                <a:gd name="connsiteY9" fmla="*/ 500067 h 516354"/>
                <a:gd name="connsiteX10" fmla="*/ 214314 w 928694"/>
                <a:gd name="connsiteY10" fmla="*/ 500067 h 516354"/>
                <a:gd name="connsiteX11" fmla="*/ 71438 w 928694"/>
                <a:gd name="connsiteY11" fmla="*/ 428629 h 516354"/>
                <a:gd name="connsiteX12" fmla="*/ 0 w 928694"/>
                <a:gd name="connsiteY12" fmla="*/ 214314 h 516354"/>
                <a:gd name="connsiteX0" fmla="*/ 0 w 928694"/>
                <a:gd name="connsiteY0" fmla="*/ 214314 h 516354"/>
                <a:gd name="connsiteX1" fmla="*/ 71438 w 928694"/>
                <a:gd name="connsiteY1" fmla="*/ 142877 h 516354"/>
                <a:gd name="connsiteX2" fmla="*/ 214314 w 928694"/>
                <a:gd name="connsiteY2" fmla="*/ 0 h 516354"/>
                <a:gd name="connsiteX3" fmla="*/ 428628 w 928694"/>
                <a:gd name="connsiteY3" fmla="*/ 0 h 516354"/>
                <a:gd name="connsiteX4" fmla="*/ 571504 w 928694"/>
                <a:gd name="connsiteY4" fmla="*/ 71438 h 516354"/>
                <a:gd name="connsiteX5" fmla="*/ 928694 w 928694"/>
                <a:gd name="connsiteY5" fmla="*/ 142876 h 516354"/>
                <a:gd name="connsiteX6" fmla="*/ 928694 w 928694"/>
                <a:gd name="connsiteY6" fmla="*/ 285752 h 516354"/>
                <a:gd name="connsiteX7" fmla="*/ 714380 w 928694"/>
                <a:gd name="connsiteY7" fmla="*/ 500066 h 516354"/>
                <a:gd name="connsiteX8" fmla="*/ 428627 w 928694"/>
                <a:gd name="connsiteY8" fmla="*/ 500067 h 516354"/>
                <a:gd name="connsiteX9" fmla="*/ 285752 w 928694"/>
                <a:gd name="connsiteY9" fmla="*/ 500067 h 516354"/>
                <a:gd name="connsiteX10" fmla="*/ 214314 w 928694"/>
                <a:gd name="connsiteY10" fmla="*/ 500067 h 516354"/>
                <a:gd name="connsiteX11" fmla="*/ 71438 w 928694"/>
                <a:gd name="connsiteY11" fmla="*/ 428629 h 516354"/>
                <a:gd name="connsiteX12" fmla="*/ 0 w 928694"/>
                <a:gd name="connsiteY12" fmla="*/ 214314 h 516354"/>
                <a:gd name="connsiteX0" fmla="*/ 0 w 928694"/>
                <a:gd name="connsiteY0" fmla="*/ 214314 h 516354"/>
                <a:gd name="connsiteX1" fmla="*/ 71438 w 928694"/>
                <a:gd name="connsiteY1" fmla="*/ 142877 h 516354"/>
                <a:gd name="connsiteX2" fmla="*/ 214314 w 928694"/>
                <a:gd name="connsiteY2" fmla="*/ 0 h 516354"/>
                <a:gd name="connsiteX3" fmla="*/ 428628 w 928694"/>
                <a:gd name="connsiteY3" fmla="*/ 0 h 516354"/>
                <a:gd name="connsiteX4" fmla="*/ 571504 w 928694"/>
                <a:gd name="connsiteY4" fmla="*/ 71438 h 516354"/>
                <a:gd name="connsiteX5" fmla="*/ 928694 w 928694"/>
                <a:gd name="connsiteY5" fmla="*/ 142876 h 516354"/>
                <a:gd name="connsiteX6" fmla="*/ 928694 w 928694"/>
                <a:gd name="connsiteY6" fmla="*/ 285752 h 516354"/>
                <a:gd name="connsiteX7" fmla="*/ 714380 w 928694"/>
                <a:gd name="connsiteY7" fmla="*/ 357190 h 516354"/>
                <a:gd name="connsiteX8" fmla="*/ 428627 w 928694"/>
                <a:gd name="connsiteY8" fmla="*/ 500067 h 516354"/>
                <a:gd name="connsiteX9" fmla="*/ 285752 w 928694"/>
                <a:gd name="connsiteY9" fmla="*/ 500067 h 516354"/>
                <a:gd name="connsiteX10" fmla="*/ 214314 w 928694"/>
                <a:gd name="connsiteY10" fmla="*/ 500067 h 516354"/>
                <a:gd name="connsiteX11" fmla="*/ 71438 w 928694"/>
                <a:gd name="connsiteY11" fmla="*/ 428629 h 516354"/>
                <a:gd name="connsiteX12" fmla="*/ 0 w 928694"/>
                <a:gd name="connsiteY12" fmla="*/ 214314 h 516354"/>
                <a:gd name="connsiteX0" fmla="*/ 0 w 928694"/>
                <a:gd name="connsiteY0" fmla="*/ 214314 h 516354"/>
                <a:gd name="connsiteX1" fmla="*/ 71438 w 928694"/>
                <a:gd name="connsiteY1" fmla="*/ 142877 h 516354"/>
                <a:gd name="connsiteX2" fmla="*/ 214314 w 928694"/>
                <a:gd name="connsiteY2" fmla="*/ 0 h 516354"/>
                <a:gd name="connsiteX3" fmla="*/ 428628 w 928694"/>
                <a:gd name="connsiteY3" fmla="*/ 0 h 516354"/>
                <a:gd name="connsiteX4" fmla="*/ 571504 w 928694"/>
                <a:gd name="connsiteY4" fmla="*/ 71438 h 516354"/>
                <a:gd name="connsiteX5" fmla="*/ 928694 w 928694"/>
                <a:gd name="connsiteY5" fmla="*/ 142876 h 516354"/>
                <a:gd name="connsiteX6" fmla="*/ 928694 w 928694"/>
                <a:gd name="connsiteY6" fmla="*/ 285752 h 516354"/>
                <a:gd name="connsiteX7" fmla="*/ 714380 w 928694"/>
                <a:gd name="connsiteY7" fmla="*/ 357190 h 516354"/>
                <a:gd name="connsiteX8" fmla="*/ 578878 w 928694"/>
                <a:gd name="connsiteY8" fmla="*/ 426008 h 516354"/>
                <a:gd name="connsiteX9" fmla="*/ 428627 w 928694"/>
                <a:gd name="connsiteY9" fmla="*/ 500067 h 516354"/>
                <a:gd name="connsiteX10" fmla="*/ 285752 w 928694"/>
                <a:gd name="connsiteY10" fmla="*/ 500067 h 516354"/>
                <a:gd name="connsiteX11" fmla="*/ 214314 w 928694"/>
                <a:gd name="connsiteY11" fmla="*/ 500067 h 516354"/>
                <a:gd name="connsiteX12" fmla="*/ 71438 w 928694"/>
                <a:gd name="connsiteY12" fmla="*/ 428629 h 516354"/>
                <a:gd name="connsiteX13" fmla="*/ 0 w 928694"/>
                <a:gd name="connsiteY13" fmla="*/ 214314 h 516354"/>
                <a:gd name="connsiteX0" fmla="*/ 3098 w 931792"/>
                <a:gd name="connsiteY0" fmla="*/ 214314 h 516354"/>
                <a:gd name="connsiteX1" fmla="*/ 74536 w 931792"/>
                <a:gd name="connsiteY1" fmla="*/ 142877 h 516354"/>
                <a:gd name="connsiteX2" fmla="*/ 217412 w 931792"/>
                <a:gd name="connsiteY2" fmla="*/ 0 h 516354"/>
                <a:gd name="connsiteX3" fmla="*/ 431726 w 931792"/>
                <a:gd name="connsiteY3" fmla="*/ 0 h 516354"/>
                <a:gd name="connsiteX4" fmla="*/ 574602 w 931792"/>
                <a:gd name="connsiteY4" fmla="*/ 71438 h 516354"/>
                <a:gd name="connsiteX5" fmla="*/ 931792 w 931792"/>
                <a:gd name="connsiteY5" fmla="*/ 142876 h 516354"/>
                <a:gd name="connsiteX6" fmla="*/ 931792 w 931792"/>
                <a:gd name="connsiteY6" fmla="*/ 285752 h 516354"/>
                <a:gd name="connsiteX7" fmla="*/ 717478 w 931792"/>
                <a:gd name="connsiteY7" fmla="*/ 357190 h 516354"/>
                <a:gd name="connsiteX8" fmla="*/ 581976 w 931792"/>
                <a:gd name="connsiteY8" fmla="*/ 426008 h 516354"/>
                <a:gd name="connsiteX9" fmla="*/ 431725 w 931792"/>
                <a:gd name="connsiteY9" fmla="*/ 500067 h 516354"/>
                <a:gd name="connsiteX10" fmla="*/ 288850 w 931792"/>
                <a:gd name="connsiteY10" fmla="*/ 500067 h 516354"/>
                <a:gd name="connsiteX11" fmla="*/ 217412 w 931792"/>
                <a:gd name="connsiteY11" fmla="*/ 500067 h 516354"/>
                <a:gd name="connsiteX12" fmla="*/ 74536 w 931792"/>
                <a:gd name="connsiteY12" fmla="*/ 428629 h 516354"/>
                <a:gd name="connsiteX13" fmla="*/ 55950 w 931792"/>
                <a:gd name="connsiteY13" fmla="*/ 398969 h 516354"/>
                <a:gd name="connsiteX14" fmla="*/ 3098 w 931792"/>
                <a:gd name="connsiteY14" fmla="*/ 214314 h 516354"/>
                <a:gd name="connsiteX0" fmla="*/ 83344 w 1012038"/>
                <a:gd name="connsiteY0" fmla="*/ 214314 h 516354"/>
                <a:gd name="connsiteX1" fmla="*/ 154782 w 1012038"/>
                <a:gd name="connsiteY1" fmla="*/ 142877 h 516354"/>
                <a:gd name="connsiteX2" fmla="*/ 297658 w 1012038"/>
                <a:gd name="connsiteY2" fmla="*/ 0 h 516354"/>
                <a:gd name="connsiteX3" fmla="*/ 511972 w 1012038"/>
                <a:gd name="connsiteY3" fmla="*/ 0 h 516354"/>
                <a:gd name="connsiteX4" fmla="*/ 654848 w 1012038"/>
                <a:gd name="connsiteY4" fmla="*/ 71438 h 516354"/>
                <a:gd name="connsiteX5" fmla="*/ 1012038 w 1012038"/>
                <a:gd name="connsiteY5" fmla="*/ 142876 h 516354"/>
                <a:gd name="connsiteX6" fmla="*/ 1012038 w 1012038"/>
                <a:gd name="connsiteY6" fmla="*/ 285752 h 516354"/>
                <a:gd name="connsiteX7" fmla="*/ 797724 w 1012038"/>
                <a:gd name="connsiteY7" fmla="*/ 357190 h 516354"/>
                <a:gd name="connsiteX8" fmla="*/ 662222 w 1012038"/>
                <a:gd name="connsiteY8" fmla="*/ 426008 h 516354"/>
                <a:gd name="connsiteX9" fmla="*/ 511971 w 1012038"/>
                <a:gd name="connsiteY9" fmla="*/ 500067 h 516354"/>
                <a:gd name="connsiteX10" fmla="*/ 369096 w 1012038"/>
                <a:gd name="connsiteY10" fmla="*/ 500067 h 516354"/>
                <a:gd name="connsiteX11" fmla="*/ 297658 w 1012038"/>
                <a:gd name="connsiteY11" fmla="*/ 500067 h 516354"/>
                <a:gd name="connsiteX12" fmla="*/ 154782 w 1012038"/>
                <a:gd name="connsiteY12" fmla="*/ 428629 h 516354"/>
                <a:gd name="connsiteX13" fmla="*/ 11906 w 1012038"/>
                <a:gd name="connsiteY13" fmla="*/ 357190 h 516354"/>
                <a:gd name="connsiteX14" fmla="*/ 83344 w 1012038"/>
                <a:gd name="connsiteY14" fmla="*/ 214314 h 516354"/>
                <a:gd name="connsiteX0" fmla="*/ 3098 w 1074668"/>
                <a:gd name="connsiteY0" fmla="*/ 214314 h 516354"/>
                <a:gd name="connsiteX1" fmla="*/ 217412 w 1074668"/>
                <a:gd name="connsiteY1" fmla="*/ 142877 h 516354"/>
                <a:gd name="connsiteX2" fmla="*/ 360288 w 1074668"/>
                <a:gd name="connsiteY2" fmla="*/ 0 h 516354"/>
                <a:gd name="connsiteX3" fmla="*/ 574602 w 1074668"/>
                <a:gd name="connsiteY3" fmla="*/ 0 h 516354"/>
                <a:gd name="connsiteX4" fmla="*/ 717478 w 1074668"/>
                <a:gd name="connsiteY4" fmla="*/ 71438 h 516354"/>
                <a:gd name="connsiteX5" fmla="*/ 1074668 w 1074668"/>
                <a:gd name="connsiteY5" fmla="*/ 142876 h 516354"/>
                <a:gd name="connsiteX6" fmla="*/ 1074668 w 1074668"/>
                <a:gd name="connsiteY6" fmla="*/ 285752 h 516354"/>
                <a:gd name="connsiteX7" fmla="*/ 860354 w 1074668"/>
                <a:gd name="connsiteY7" fmla="*/ 357190 h 516354"/>
                <a:gd name="connsiteX8" fmla="*/ 724852 w 1074668"/>
                <a:gd name="connsiteY8" fmla="*/ 426008 h 516354"/>
                <a:gd name="connsiteX9" fmla="*/ 574601 w 1074668"/>
                <a:gd name="connsiteY9" fmla="*/ 500067 h 516354"/>
                <a:gd name="connsiteX10" fmla="*/ 431726 w 1074668"/>
                <a:gd name="connsiteY10" fmla="*/ 500067 h 516354"/>
                <a:gd name="connsiteX11" fmla="*/ 360288 w 1074668"/>
                <a:gd name="connsiteY11" fmla="*/ 500067 h 516354"/>
                <a:gd name="connsiteX12" fmla="*/ 217412 w 1074668"/>
                <a:gd name="connsiteY12" fmla="*/ 428629 h 516354"/>
                <a:gd name="connsiteX13" fmla="*/ 74536 w 1074668"/>
                <a:gd name="connsiteY13" fmla="*/ 357190 h 516354"/>
                <a:gd name="connsiteX14" fmla="*/ 3098 w 1074668"/>
                <a:gd name="connsiteY14" fmla="*/ 214314 h 516354"/>
                <a:gd name="connsiteX0" fmla="*/ 71438 w 1143008"/>
                <a:gd name="connsiteY0" fmla="*/ 214314 h 516354"/>
                <a:gd name="connsiteX1" fmla="*/ 0 w 1143008"/>
                <a:gd name="connsiteY1" fmla="*/ 71438 h 516354"/>
                <a:gd name="connsiteX2" fmla="*/ 428628 w 1143008"/>
                <a:gd name="connsiteY2" fmla="*/ 0 h 516354"/>
                <a:gd name="connsiteX3" fmla="*/ 642942 w 1143008"/>
                <a:gd name="connsiteY3" fmla="*/ 0 h 516354"/>
                <a:gd name="connsiteX4" fmla="*/ 785818 w 1143008"/>
                <a:gd name="connsiteY4" fmla="*/ 71438 h 516354"/>
                <a:gd name="connsiteX5" fmla="*/ 1143008 w 1143008"/>
                <a:gd name="connsiteY5" fmla="*/ 142876 h 516354"/>
                <a:gd name="connsiteX6" fmla="*/ 1143008 w 1143008"/>
                <a:gd name="connsiteY6" fmla="*/ 285752 h 516354"/>
                <a:gd name="connsiteX7" fmla="*/ 928694 w 1143008"/>
                <a:gd name="connsiteY7" fmla="*/ 357190 h 516354"/>
                <a:gd name="connsiteX8" fmla="*/ 793192 w 1143008"/>
                <a:gd name="connsiteY8" fmla="*/ 426008 h 516354"/>
                <a:gd name="connsiteX9" fmla="*/ 642941 w 1143008"/>
                <a:gd name="connsiteY9" fmla="*/ 500067 h 516354"/>
                <a:gd name="connsiteX10" fmla="*/ 500066 w 1143008"/>
                <a:gd name="connsiteY10" fmla="*/ 500067 h 516354"/>
                <a:gd name="connsiteX11" fmla="*/ 428628 w 1143008"/>
                <a:gd name="connsiteY11" fmla="*/ 500067 h 516354"/>
                <a:gd name="connsiteX12" fmla="*/ 285752 w 1143008"/>
                <a:gd name="connsiteY12" fmla="*/ 428629 h 516354"/>
                <a:gd name="connsiteX13" fmla="*/ 142876 w 1143008"/>
                <a:gd name="connsiteY13" fmla="*/ 357190 h 516354"/>
                <a:gd name="connsiteX14" fmla="*/ 71438 w 1143008"/>
                <a:gd name="connsiteY14" fmla="*/ 214314 h 516354"/>
                <a:gd name="connsiteX0" fmla="*/ 3098 w 1217544"/>
                <a:gd name="connsiteY0" fmla="*/ 214314 h 516354"/>
                <a:gd name="connsiteX1" fmla="*/ 74536 w 1217544"/>
                <a:gd name="connsiteY1" fmla="*/ 71438 h 516354"/>
                <a:gd name="connsiteX2" fmla="*/ 503164 w 1217544"/>
                <a:gd name="connsiteY2" fmla="*/ 0 h 516354"/>
                <a:gd name="connsiteX3" fmla="*/ 717478 w 1217544"/>
                <a:gd name="connsiteY3" fmla="*/ 0 h 516354"/>
                <a:gd name="connsiteX4" fmla="*/ 860354 w 1217544"/>
                <a:gd name="connsiteY4" fmla="*/ 71438 h 516354"/>
                <a:gd name="connsiteX5" fmla="*/ 1217544 w 1217544"/>
                <a:gd name="connsiteY5" fmla="*/ 142876 h 516354"/>
                <a:gd name="connsiteX6" fmla="*/ 1217544 w 1217544"/>
                <a:gd name="connsiteY6" fmla="*/ 285752 h 516354"/>
                <a:gd name="connsiteX7" fmla="*/ 1003230 w 1217544"/>
                <a:gd name="connsiteY7" fmla="*/ 357190 h 516354"/>
                <a:gd name="connsiteX8" fmla="*/ 867728 w 1217544"/>
                <a:gd name="connsiteY8" fmla="*/ 426008 h 516354"/>
                <a:gd name="connsiteX9" fmla="*/ 717477 w 1217544"/>
                <a:gd name="connsiteY9" fmla="*/ 500067 h 516354"/>
                <a:gd name="connsiteX10" fmla="*/ 574602 w 1217544"/>
                <a:gd name="connsiteY10" fmla="*/ 500067 h 516354"/>
                <a:gd name="connsiteX11" fmla="*/ 503164 w 1217544"/>
                <a:gd name="connsiteY11" fmla="*/ 500067 h 516354"/>
                <a:gd name="connsiteX12" fmla="*/ 360288 w 1217544"/>
                <a:gd name="connsiteY12" fmla="*/ 428629 h 516354"/>
                <a:gd name="connsiteX13" fmla="*/ 217412 w 1217544"/>
                <a:gd name="connsiteY13" fmla="*/ 357190 h 516354"/>
                <a:gd name="connsiteX14" fmla="*/ 3098 w 1217544"/>
                <a:gd name="connsiteY14" fmla="*/ 214314 h 516354"/>
                <a:gd name="connsiteX0" fmla="*/ 3098 w 1217544"/>
                <a:gd name="connsiteY0" fmla="*/ 214314 h 511974"/>
                <a:gd name="connsiteX1" fmla="*/ 74536 w 1217544"/>
                <a:gd name="connsiteY1" fmla="*/ 71438 h 511974"/>
                <a:gd name="connsiteX2" fmla="*/ 503164 w 1217544"/>
                <a:gd name="connsiteY2" fmla="*/ 0 h 511974"/>
                <a:gd name="connsiteX3" fmla="*/ 717478 w 1217544"/>
                <a:gd name="connsiteY3" fmla="*/ 0 h 511974"/>
                <a:gd name="connsiteX4" fmla="*/ 860354 w 1217544"/>
                <a:gd name="connsiteY4" fmla="*/ 71438 h 511974"/>
                <a:gd name="connsiteX5" fmla="*/ 1217544 w 1217544"/>
                <a:gd name="connsiteY5" fmla="*/ 142876 h 511974"/>
                <a:gd name="connsiteX6" fmla="*/ 1217544 w 1217544"/>
                <a:gd name="connsiteY6" fmla="*/ 285752 h 511974"/>
                <a:gd name="connsiteX7" fmla="*/ 1003230 w 1217544"/>
                <a:gd name="connsiteY7" fmla="*/ 357190 h 511974"/>
                <a:gd name="connsiteX8" fmla="*/ 867728 w 1217544"/>
                <a:gd name="connsiteY8" fmla="*/ 426008 h 511974"/>
                <a:gd name="connsiteX9" fmla="*/ 717477 w 1217544"/>
                <a:gd name="connsiteY9" fmla="*/ 500067 h 511974"/>
                <a:gd name="connsiteX10" fmla="*/ 574602 w 1217544"/>
                <a:gd name="connsiteY10" fmla="*/ 500067 h 511974"/>
                <a:gd name="connsiteX11" fmla="*/ 503164 w 1217544"/>
                <a:gd name="connsiteY11" fmla="*/ 428628 h 511974"/>
                <a:gd name="connsiteX12" fmla="*/ 360288 w 1217544"/>
                <a:gd name="connsiteY12" fmla="*/ 428629 h 511974"/>
                <a:gd name="connsiteX13" fmla="*/ 217412 w 1217544"/>
                <a:gd name="connsiteY13" fmla="*/ 357190 h 511974"/>
                <a:gd name="connsiteX14" fmla="*/ 3098 w 1217544"/>
                <a:gd name="connsiteY14" fmla="*/ 214314 h 511974"/>
                <a:gd name="connsiteX0" fmla="*/ 3098 w 1217544"/>
                <a:gd name="connsiteY0" fmla="*/ 214314 h 500067"/>
                <a:gd name="connsiteX1" fmla="*/ 74536 w 1217544"/>
                <a:gd name="connsiteY1" fmla="*/ 71438 h 500067"/>
                <a:gd name="connsiteX2" fmla="*/ 503164 w 1217544"/>
                <a:gd name="connsiteY2" fmla="*/ 0 h 500067"/>
                <a:gd name="connsiteX3" fmla="*/ 717478 w 1217544"/>
                <a:gd name="connsiteY3" fmla="*/ 0 h 500067"/>
                <a:gd name="connsiteX4" fmla="*/ 860354 w 1217544"/>
                <a:gd name="connsiteY4" fmla="*/ 71438 h 500067"/>
                <a:gd name="connsiteX5" fmla="*/ 1217544 w 1217544"/>
                <a:gd name="connsiteY5" fmla="*/ 142876 h 500067"/>
                <a:gd name="connsiteX6" fmla="*/ 1217544 w 1217544"/>
                <a:gd name="connsiteY6" fmla="*/ 285752 h 500067"/>
                <a:gd name="connsiteX7" fmla="*/ 1003230 w 1217544"/>
                <a:gd name="connsiteY7" fmla="*/ 357190 h 500067"/>
                <a:gd name="connsiteX8" fmla="*/ 867728 w 1217544"/>
                <a:gd name="connsiteY8" fmla="*/ 426008 h 500067"/>
                <a:gd name="connsiteX9" fmla="*/ 717477 w 1217544"/>
                <a:gd name="connsiteY9" fmla="*/ 500067 h 500067"/>
                <a:gd name="connsiteX10" fmla="*/ 646040 w 1217544"/>
                <a:gd name="connsiteY10" fmla="*/ 428628 h 500067"/>
                <a:gd name="connsiteX11" fmla="*/ 503164 w 1217544"/>
                <a:gd name="connsiteY11" fmla="*/ 428628 h 500067"/>
                <a:gd name="connsiteX12" fmla="*/ 360288 w 1217544"/>
                <a:gd name="connsiteY12" fmla="*/ 428629 h 500067"/>
                <a:gd name="connsiteX13" fmla="*/ 217412 w 1217544"/>
                <a:gd name="connsiteY13" fmla="*/ 357190 h 500067"/>
                <a:gd name="connsiteX14" fmla="*/ 3098 w 1217544"/>
                <a:gd name="connsiteY14" fmla="*/ 214314 h 500067"/>
                <a:gd name="connsiteX0" fmla="*/ 3098 w 1217544"/>
                <a:gd name="connsiteY0" fmla="*/ 214314 h 476254"/>
                <a:gd name="connsiteX1" fmla="*/ 74536 w 1217544"/>
                <a:gd name="connsiteY1" fmla="*/ 71438 h 476254"/>
                <a:gd name="connsiteX2" fmla="*/ 503164 w 1217544"/>
                <a:gd name="connsiteY2" fmla="*/ 0 h 476254"/>
                <a:gd name="connsiteX3" fmla="*/ 717478 w 1217544"/>
                <a:gd name="connsiteY3" fmla="*/ 0 h 476254"/>
                <a:gd name="connsiteX4" fmla="*/ 860354 w 1217544"/>
                <a:gd name="connsiteY4" fmla="*/ 71438 h 476254"/>
                <a:gd name="connsiteX5" fmla="*/ 1217544 w 1217544"/>
                <a:gd name="connsiteY5" fmla="*/ 142876 h 476254"/>
                <a:gd name="connsiteX6" fmla="*/ 1217544 w 1217544"/>
                <a:gd name="connsiteY6" fmla="*/ 285752 h 476254"/>
                <a:gd name="connsiteX7" fmla="*/ 1003230 w 1217544"/>
                <a:gd name="connsiteY7" fmla="*/ 357190 h 476254"/>
                <a:gd name="connsiteX8" fmla="*/ 867728 w 1217544"/>
                <a:gd name="connsiteY8" fmla="*/ 426008 h 476254"/>
                <a:gd name="connsiteX9" fmla="*/ 788916 w 1217544"/>
                <a:gd name="connsiteY9" fmla="*/ 428629 h 476254"/>
                <a:gd name="connsiteX10" fmla="*/ 646040 w 1217544"/>
                <a:gd name="connsiteY10" fmla="*/ 428628 h 476254"/>
                <a:gd name="connsiteX11" fmla="*/ 503164 w 1217544"/>
                <a:gd name="connsiteY11" fmla="*/ 428628 h 476254"/>
                <a:gd name="connsiteX12" fmla="*/ 360288 w 1217544"/>
                <a:gd name="connsiteY12" fmla="*/ 428629 h 476254"/>
                <a:gd name="connsiteX13" fmla="*/ 217412 w 1217544"/>
                <a:gd name="connsiteY13" fmla="*/ 357190 h 476254"/>
                <a:gd name="connsiteX14" fmla="*/ 3098 w 1217544"/>
                <a:gd name="connsiteY14" fmla="*/ 214314 h 476254"/>
                <a:gd name="connsiteX0" fmla="*/ 3098 w 1217544"/>
                <a:gd name="connsiteY0" fmla="*/ 214314 h 476254"/>
                <a:gd name="connsiteX1" fmla="*/ 74536 w 1217544"/>
                <a:gd name="connsiteY1" fmla="*/ 71438 h 476254"/>
                <a:gd name="connsiteX2" fmla="*/ 503164 w 1217544"/>
                <a:gd name="connsiteY2" fmla="*/ 0 h 476254"/>
                <a:gd name="connsiteX3" fmla="*/ 717478 w 1217544"/>
                <a:gd name="connsiteY3" fmla="*/ 0 h 476254"/>
                <a:gd name="connsiteX4" fmla="*/ 860354 w 1217544"/>
                <a:gd name="connsiteY4" fmla="*/ 71438 h 476254"/>
                <a:gd name="connsiteX5" fmla="*/ 1217544 w 1217544"/>
                <a:gd name="connsiteY5" fmla="*/ 142876 h 476254"/>
                <a:gd name="connsiteX6" fmla="*/ 1217544 w 1217544"/>
                <a:gd name="connsiteY6" fmla="*/ 285752 h 476254"/>
                <a:gd name="connsiteX7" fmla="*/ 1003230 w 1217544"/>
                <a:gd name="connsiteY7" fmla="*/ 357190 h 476254"/>
                <a:gd name="connsiteX8" fmla="*/ 867728 w 1217544"/>
                <a:gd name="connsiteY8" fmla="*/ 426008 h 476254"/>
                <a:gd name="connsiteX9" fmla="*/ 788916 w 1217544"/>
                <a:gd name="connsiteY9" fmla="*/ 428629 h 476254"/>
                <a:gd name="connsiteX10" fmla="*/ 646040 w 1217544"/>
                <a:gd name="connsiteY10" fmla="*/ 428628 h 476254"/>
                <a:gd name="connsiteX11" fmla="*/ 503164 w 1217544"/>
                <a:gd name="connsiteY11" fmla="*/ 428628 h 476254"/>
                <a:gd name="connsiteX12" fmla="*/ 360288 w 1217544"/>
                <a:gd name="connsiteY12" fmla="*/ 428629 h 476254"/>
                <a:gd name="connsiteX13" fmla="*/ 217412 w 1217544"/>
                <a:gd name="connsiteY13" fmla="*/ 357190 h 476254"/>
                <a:gd name="connsiteX14" fmla="*/ 3098 w 1217544"/>
                <a:gd name="connsiteY14" fmla="*/ 214314 h 476254"/>
                <a:gd name="connsiteX0" fmla="*/ 0 w 1214446"/>
                <a:gd name="connsiteY0" fmla="*/ 214314 h 476254"/>
                <a:gd name="connsiteX1" fmla="*/ 21514 w 1214446"/>
                <a:gd name="connsiteY1" fmla="*/ 165454 h 476254"/>
                <a:gd name="connsiteX2" fmla="*/ 71438 w 1214446"/>
                <a:gd name="connsiteY2" fmla="*/ 71438 h 476254"/>
                <a:gd name="connsiteX3" fmla="*/ 500066 w 1214446"/>
                <a:gd name="connsiteY3" fmla="*/ 0 h 476254"/>
                <a:gd name="connsiteX4" fmla="*/ 714380 w 1214446"/>
                <a:gd name="connsiteY4" fmla="*/ 0 h 476254"/>
                <a:gd name="connsiteX5" fmla="*/ 857256 w 1214446"/>
                <a:gd name="connsiteY5" fmla="*/ 71438 h 476254"/>
                <a:gd name="connsiteX6" fmla="*/ 1214446 w 1214446"/>
                <a:gd name="connsiteY6" fmla="*/ 142876 h 476254"/>
                <a:gd name="connsiteX7" fmla="*/ 1214446 w 1214446"/>
                <a:gd name="connsiteY7" fmla="*/ 285752 h 476254"/>
                <a:gd name="connsiteX8" fmla="*/ 1000132 w 1214446"/>
                <a:gd name="connsiteY8" fmla="*/ 357190 h 476254"/>
                <a:gd name="connsiteX9" fmla="*/ 864630 w 1214446"/>
                <a:gd name="connsiteY9" fmla="*/ 426008 h 476254"/>
                <a:gd name="connsiteX10" fmla="*/ 785818 w 1214446"/>
                <a:gd name="connsiteY10" fmla="*/ 428629 h 476254"/>
                <a:gd name="connsiteX11" fmla="*/ 642942 w 1214446"/>
                <a:gd name="connsiteY11" fmla="*/ 428628 h 476254"/>
                <a:gd name="connsiteX12" fmla="*/ 500066 w 1214446"/>
                <a:gd name="connsiteY12" fmla="*/ 428628 h 476254"/>
                <a:gd name="connsiteX13" fmla="*/ 357190 w 1214446"/>
                <a:gd name="connsiteY13" fmla="*/ 428629 h 476254"/>
                <a:gd name="connsiteX14" fmla="*/ 214314 w 1214446"/>
                <a:gd name="connsiteY14" fmla="*/ 357190 h 476254"/>
                <a:gd name="connsiteX15" fmla="*/ 0 w 1214446"/>
                <a:gd name="connsiteY15" fmla="*/ 214314 h 476254"/>
                <a:gd name="connsiteX0" fmla="*/ 0 w 1214446"/>
                <a:gd name="connsiteY0" fmla="*/ 214314 h 476254"/>
                <a:gd name="connsiteX1" fmla="*/ 21514 w 1214446"/>
                <a:gd name="connsiteY1" fmla="*/ 165454 h 476254"/>
                <a:gd name="connsiteX2" fmla="*/ 71438 w 1214446"/>
                <a:gd name="connsiteY2" fmla="*/ 71438 h 476254"/>
                <a:gd name="connsiteX3" fmla="*/ 500066 w 1214446"/>
                <a:gd name="connsiteY3" fmla="*/ 0 h 476254"/>
                <a:gd name="connsiteX4" fmla="*/ 714380 w 1214446"/>
                <a:gd name="connsiteY4" fmla="*/ 0 h 476254"/>
                <a:gd name="connsiteX5" fmla="*/ 857256 w 1214446"/>
                <a:gd name="connsiteY5" fmla="*/ 71438 h 476254"/>
                <a:gd name="connsiteX6" fmla="*/ 1214446 w 1214446"/>
                <a:gd name="connsiteY6" fmla="*/ 142876 h 476254"/>
                <a:gd name="connsiteX7" fmla="*/ 1214446 w 1214446"/>
                <a:gd name="connsiteY7" fmla="*/ 285752 h 476254"/>
                <a:gd name="connsiteX8" fmla="*/ 1000132 w 1214446"/>
                <a:gd name="connsiteY8" fmla="*/ 357190 h 476254"/>
                <a:gd name="connsiteX9" fmla="*/ 864630 w 1214446"/>
                <a:gd name="connsiteY9" fmla="*/ 426008 h 476254"/>
                <a:gd name="connsiteX10" fmla="*/ 785818 w 1214446"/>
                <a:gd name="connsiteY10" fmla="*/ 428629 h 476254"/>
                <a:gd name="connsiteX11" fmla="*/ 642942 w 1214446"/>
                <a:gd name="connsiteY11" fmla="*/ 428628 h 476254"/>
                <a:gd name="connsiteX12" fmla="*/ 500066 w 1214446"/>
                <a:gd name="connsiteY12" fmla="*/ 428628 h 476254"/>
                <a:gd name="connsiteX13" fmla="*/ 357190 w 1214446"/>
                <a:gd name="connsiteY13" fmla="*/ 428629 h 476254"/>
                <a:gd name="connsiteX14" fmla="*/ 214314 w 1214446"/>
                <a:gd name="connsiteY14" fmla="*/ 357190 h 476254"/>
                <a:gd name="connsiteX15" fmla="*/ 65759 w 1214446"/>
                <a:gd name="connsiteY15" fmla="*/ 268693 h 476254"/>
                <a:gd name="connsiteX16" fmla="*/ 0 w 1214446"/>
                <a:gd name="connsiteY16" fmla="*/ 214314 h 476254"/>
                <a:gd name="connsiteX0" fmla="*/ 121362 w 1192932"/>
                <a:gd name="connsiteY0" fmla="*/ 214315 h 476254"/>
                <a:gd name="connsiteX1" fmla="*/ 0 w 1192932"/>
                <a:gd name="connsiteY1" fmla="*/ 165454 h 476254"/>
                <a:gd name="connsiteX2" fmla="*/ 49924 w 1192932"/>
                <a:gd name="connsiteY2" fmla="*/ 71438 h 476254"/>
                <a:gd name="connsiteX3" fmla="*/ 478552 w 1192932"/>
                <a:gd name="connsiteY3" fmla="*/ 0 h 476254"/>
                <a:gd name="connsiteX4" fmla="*/ 692866 w 1192932"/>
                <a:gd name="connsiteY4" fmla="*/ 0 h 476254"/>
                <a:gd name="connsiteX5" fmla="*/ 835742 w 1192932"/>
                <a:gd name="connsiteY5" fmla="*/ 71438 h 476254"/>
                <a:gd name="connsiteX6" fmla="*/ 1192932 w 1192932"/>
                <a:gd name="connsiteY6" fmla="*/ 142876 h 476254"/>
                <a:gd name="connsiteX7" fmla="*/ 1192932 w 1192932"/>
                <a:gd name="connsiteY7" fmla="*/ 285752 h 476254"/>
                <a:gd name="connsiteX8" fmla="*/ 978618 w 1192932"/>
                <a:gd name="connsiteY8" fmla="*/ 357190 h 476254"/>
                <a:gd name="connsiteX9" fmla="*/ 843116 w 1192932"/>
                <a:gd name="connsiteY9" fmla="*/ 426008 h 476254"/>
                <a:gd name="connsiteX10" fmla="*/ 764304 w 1192932"/>
                <a:gd name="connsiteY10" fmla="*/ 428629 h 476254"/>
                <a:gd name="connsiteX11" fmla="*/ 621428 w 1192932"/>
                <a:gd name="connsiteY11" fmla="*/ 428628 h 476254"/>
                <a:gd name="connsiteX12" fmla="*/ 478552 w 1192932"/>
                <a:gd name="connsiteY12" fmla="*/ 428628 h 476254"/>
                <a:gd name="connsiteX13" fmla="*/ 335676 w 1192932"/>
                <a:gd name="connsiteY13" fmla="*/ 428629 h 476254"/>
                <a:gd name="connsiteX14" fmla="*/ 192800 w 1192932"/>
                <a:gd name="connsiteY14" fmla="*/ 357190 h 476254"/>
                <a:gd name="connsiteX15" fmla="*/ 44245 w 1192932"/>
                <a:gd name="connsiteY15" fmla="*/ 268693 h 476254"/>
                <a:gd name="connsiteX16" fmla="*/ 121362 w 1192932"/>
                <a:gd name="connsiteY16" fmla="*/ 214315 h 476254"/>
                <a:gd name="connsiteX0" fmla="*/ 133268 w 1204838"/>
                <a:gd name="connsiteY0" fmla="*/ 214315 h 476254"/>
                <a:gd name="connsiteX1" fmla="*/ 11906 w 1204838"/>
                <a:gd name="connsiteY1" fmla="*/ 165454 h 476254"/>
                <a:gd name="connsiteX2" fmla="*/ 61830 w 1204838"/>
                <a:gd name="connsiteY2" fmla="*/ 71438 h 476254"/>
                <a:gd name="connsiteX3" fmla="*/ 490458 w 1204838"/>
                <a:gd name="connsiteY3" fmla="*/ 0 h 476254"/>
                <a:gd name="connsiteX4" fmla="*/ 704772 w 1204838"/>
                <a:gd name="connsiteY4" fmla="*/ 0 h 476254"/>
                <a:gd name="connsiteX5" fmla="*/ 847648 w 1204838"/>
                <a:gd name="connsiteY5" fmla="*/ 71438 h 476254"/>
                <a:gd name="connsiteX6" fmla="*/ 1204838 w 1204838"/>
                <a:gd name="connsiteY6" fmla="*/ 142876 h 476254"/>
                <a:gd name="connsiteX7" fmla="*/ 1204838 w 1204838"/>
                <a:gd name="connsiteY7" fmla="*/ 285752 h 476254"/>
                <a:gd name="connsiteX8" fmla="*/ 990524 w 1204838"/>
                <a:gd name="connsiteY8" fmla="*/ 357190 h 476254"/>
                <a:gd name="connsiteX9" fmla="*/ 855022 w 1204838"/>
                <a:gd name="connsiteY9" fmla="*/ 426008 h 476254"/>
                <a:gd name="connsiteX10" fmla="*/ 776210 w 1204838"/>
                <a:gd name="connsiteY10" fmla="*/ 428629 h 476254"/>
                <a:gd name="connsiteX11" fmla="*/ 633334 w 1204838"/>
                <a:gd name="connsiteY11" fmla="*/ 428628 h 476254"/>
                <a:gd name="connsiteX12" fmla="*/ 490458 w 1204838"/>
                <a:gd name="connsiteY12" fmla="*/ 428628 h 476254"/>
                <a:gd name="connsiteX13" fmla="*/ 347582 w 1204838"/>
                <a:gd name="connsiteY13" fmla="*/ 428629 h 476254"/>
                <a:gd name="connsiteX14" fmla="*/ 204706 w 1204838"/>
                <a:gd name="connsiteY14" fmla="*/ 357190 h 476254"/>
                <a:gd name="connsiteX15" fmla="*/ 11906 w 1204838"/>
                <a:gd name="connsiteY15" fmla="*/ 285752 h 476254"/>
                <a:gd name="connsiteX16" fmla="*/ 133268 w 1204838"/>
                <a:gd name="connsiteY16" fmla="*/ 214315 h 476254"/>
                <a:gd name="connsiteX0" fmla="*/ 133268 w 1204838"/>
                <a:gd name="connsiteY0" fmla="*/ 214315 h 476254"/>
                <a:gd name="connsiteX1" fmla="*/ 60459 w 1204838"/>
                <a:gd name="connsiteY1" fmla="*/ 190034 h 476254"/>
                <a:gd name="connsiteX2" fmla="*/ 11906 w 1204838"/>
                <a:gd name="connsiteY2" fmla="*/ 165454 h 476254"/>
                <a:gd name="connsiteX3" fmla="*/ 61830 w 1204838"/>
                <a:gd name="connsiteY3" fmla="*/ 71438 h 476254"/>
                <a:gd name="connsiteX4" fmla="*/ 490458 w 1204838"/>
                <a:gd name="connsiteY4" fmla="*/ 0 h 476254"/>
                <a:gd name="connsiteX5" fmla="*/ 704772 w 1204838"/>
                <a:gd name="connsiteY5" fmla="*/ 0 h 476254"/>
                <a:gd name="connsiteX6" fmla="*/ 847648 w 1204838"/>
                <a:gd name="connsiteY6" fmla="*/ 71438 h 476254"/>
                <a:gd name="connsiteX7" fmla="*/ 1204838 w 1204838"/>
                <a:gd name="connsiteY7" fmla="*/ 142876 h 476254"/>
                <a:gd name="connsiteX8" fmla="*/ 1204838 w 1204838"/>
                <a:gd name="connsiteY8" fmla="*/ 285752 h 476254"/>
                <a:gd name="connsiteX9" fmla="*/ 990524 w 1204838"/>
                <a:gd name="connsiteY9" fmla="*/ 357190 h 476254"/>
                <a:gd name="connsiteX10" fmla="*/ 855022 w 1204838"/>
                <a:gd name="connsiteY10" fmla="*/ 426008 h 476254"/>
                <a:gd name="connsiteX11" fmla="*/ 776210 w 1204838"/>
                <a:gd name="connsiteY11" fmla="*/ 428629 h 476254"/>
                <a:gd name="connsiteX12" fmla="*/ 633334 w 1204838"/>
                <a:gd name="connsiteY12" fmla="*/ 428628 h 476254"/>
                <a:gd name="connsiteX13" fmla="*/ 490458 w 1204838"/>
                <a:gd name="connsiteY13" fmla="*/ 428628 h 476254"/>
                <a:gd name="connsiteX14" fmla="*/ 347582 w 1204838"/>
                <a:gd name="connsiteY14" fmla="*/ 428629 h 476254"/>
                <a:gd name="connsiteX15" fmla="*/ 204706 w 1204838"/>
                <a:gd name="connsiteY15" fmla="*/ 357190 h 476254"/>
                <a:gd name="connsiteX16" fmla="*/ 11906 w 1204838"/>
                <a:gd name="connsiteY16" fmla="*/ 285752 h 476254"/>
                <a:gd name="connsiteX17" fmla="*/ 133268 w 1204838"/>
                <a:gd name="connsiteY17" fmla="*/ 214315 h 476254"/>
                <a:gd name="connsiteX0" fmla="*/ 133268 w 1204838"/>
                <a:gd name="connsiteY0" fmla="*/ 214315 h 476254"/>
                <a:gd name="connsiteX1" fmla="*/ 83344 w 1204838"/>
                <a:gd name="connsiteY1" fmla="*/ 142876 h 476254"/>
                <a:gd name="connsiteX2" fmla="*/ 11906 w 1204838"/>
                <a:gd name="connsiteY2" fmla="*/ 165454 h 476254"/>
                <a:gd name="connsiteX3" fmla="*/ 61830 w 1204838"/>
                <a:gd name="connsiteY3" fmla="*/ 71438 h 476254"/>
                <a:gd name="connsiteX4" fmla="*/ 490458 w 1204838"/>
                <a:gd name="connsiteY4" fmla="*/ 0 h 476254"/>
                <a:gd name="connsiteX5" fmla="*/ 704772 w 1204838"/>
                <a:gd name="connsiteY5" fmla="*/ 0 h 476254"/>
                <a:gd name="connsiteX6" fmla="*/ 847648 w 1204838"/>
                <a:gd name="connsiteY6" fmla="*/ 71438 h 476254"/>
                <a:gd name="connsiteX7" fmla="*/ 1204838 w 1204838"/>
                <a:gd name="connsiteY7" fmla="*/ 142876 h 476254"/>
                <a:gd name="connsiteX8" fmla="*/ 1204838 w 1204838"/>
                <a:gd name="connsiteY8" fmla="*/ 285752 h 476254"/>
                <a:gd name="connsiteX9" fmla="*/ 990524 w 1204838"/>
                <a:gd name="connsiteY9" fmla="*/ 357190 h 476254"/>
                <a:gd name="connsiteX10" fmla="*/ 855022 w 1204838"/>
                <a:gd name="connsiteY10" fmla="*/ 426008 h 476254"/>
                <a:gd name="connsiteX11" fmla="*/ 776210 w 1204838"/>
                <a:gd name="connsiteY11" fmla="*/ 428629 h 476254"/>
                <a:gd name="connsiteX12" fmla="*/ 633334 w 1204838"/>
                <a:gd name="connsiteY12" fmla="*/ 428628 h 476254"/>
                <a:gd name="connsiteX13" fmla="*/ 490458 w 1204838"/>
                <a:gd name="connsiteY13" fmla="*/ 428628 h 476254"/>
                <a:gd name="connsiteX14" fmla="*/ 347582 w 1204838"/>
                <a:gd name="connsiteY14" fmla="*/ 428629 h 476254"/>
                <a:gd name="connsiteX15" fmla="*/ 204706 w 1204838"/>
                <a:gd name="connsiteY15" fmla="*/ 357190 h 476254"/>
                <a:gd name="connsiteX16" fmla="*/ 11906 w 1204838"/>
                <a:gd name="connsiteY16" fmla="*/ 285752 h 476254"/>
                <a:gd name="connsiteX17" fmla="*/ 133268 w 1204838"/>
                <a:gd name="connsiteY17" fmla="*/ 214315 h 476254"/>
                <a:gd name="connsiteX0" fmla="*/ 144174 w 1215744"/>
                <a:gd name="connsiteY0" fmla="*/ 214315 h 476254"/>
                <a:gd name="connsiteX1" fmla="*/ 94250 w 1215744"/>
                <a:gd name="connsiteY1" fmla="*/ 142876 h 476254"/>
                <a:gd name="connsiteX2" fmla="*/ 22812 w 1215744"/>
                <a:gd name="connsiteY2" fmla="*/ 165454 h 476254"/>
                <a:gd name="connsiteX3" fmla="*/ 72736 w 1215744"/>
                <a:gd name="connsiteY3" fmla="*/ 71438 h 476254"/>
                <a:gd name="connsiteX4" fmla="*/ 501364 w 1215744"/>
                <a:gd name="connsiteY4" fmla="*/ 0 h 476254"/>
                <a:gd name="connsiteX5" fmla="*/ 715678 w 1215744"/>
                <a:gd name="connsiteY5" fmla="*/ 0 h 476254"/>
                <a:gd name="connsiteX6" fmla="*/ 858554 w 1215744"/>
                <a:gd name="connsiteY6" fmla="*/ 71438 h 476254"/>
                <a:gd name="connsiteX7" fmla="*/ 1215744 w 1215744"/>
                <a:gd name="connsiteY7" fmla="*/ 142876 h 476254"/>
                <a:gd name="connsiteX8" fmla="*/ 1215744 w 1215744"/>
                <a:gd name="connsiteY8" fmla="*/ 285752 h 476254"/>
                <a:gd name="connsiteX9" fmla="*/ 1001430 w 1215744"/>
                <a:gd name="connsiteY9" fmla="*/ 357190 h 476254"/>
                <a:gd name="connsiteX10" fmla="*/ 865928 w 1215744"/>
                <a:gd name="connsiteY10" fmla="*/ 426008 h 476254"/>
                <a:gd name="connsiteX11" fmla="*/ 787116 w 1215744"/>
                <a:gd name="connsiteY11" fmla="*/ 428629 h 476254"/>
                <a:gd name="connsiteX12" fmla="*/ 644240 w 1215744"/>
                <a:gd name="connsiteY12" fmla="*/ 428628 h 476254"/>
                <a:gd name="connsiteX13" fmla="*/ 501364 w 1215744"/>
                <a:gd name="connsiteY13" fmla="*/ 428628 h 476254"/>
                <a:gd name="connsiteX14" fmla="*/ 358488 w 1215744"/>
                <a:gd name="connsiteY14" fmla="*/ 428629 h 476254"/>
                <a:gd name="connsiteX15" fmla="*/ 215612 w 1215744"/>
                <a:gd name="connsiteY15" fmla="*/ 357190 h 476254"/>
                <a:gd name="connsiteX16" fmla="*/ 22812 w 1215744"/>
                <a:gd name="connsiteY16" fmla="*/ 285752 h 476254"/>
                <a:gd name="connsiteX17" fmla="*/ 78739 w 1215744"/>
                <a:gd name="connsiteY17" fmla="*/ 249027 h 476254"/>
                <a:gd name="connsiteX18" fmla="*/ 144174 w 1215744"/>
                <a:gd name="connsiteY18" fmla="*/ 214315 h 476254"/>
                <a:gd name="connsiteX0" fmla="*/ 144174 w 1215744"/>
                <a:gd name="connsiteY0" fmla="*/ 214315 h 476254"/>
                <a:gd name="connsiteX1" fmla="*/ 94250 w 1215744"/>
                <a:gd name="connsiteY1" fmla="*/ 142876 h 476254"/>
                <a:gd name="connsiteX2" fmla="*/ 22812 w 1215744"/>
                <a:gd name="connsiteY2" fmla="*/ 165454 h 476254"/>
                <a:gd name="connsiteX3" fmla="*/ 72736 w 1215744"/>
                <a:gd name="connsiteY3" fmla="*/ 71438 h 476254"/>
                <a:gd name="connsiteX4" fmla="*/ 501364 w 1215744"/>
                <a:gd name="connsiteY4" fmla="*/ 0 h 476254"/>
                <a:gd name="connsiteX5" fmla="*/ 715678 w 1215744"/>
                <a:gd name="connsiteY5" fmla="*/ 0 h 476254"/>
                <a:gd name="connsiteX6" fmla="*/ 858554 w 1215744"/>
                <a:gd name="connsiteY6" fmla="*/ 71438 h 476254"/>
                <a:gd name="connsiteX7" fmla="*/ 1215744 w 1215744"/>
                <a:gd name="connsiteY7" fmla="*/ 142876 h 476254"/>
                <a:gd name="connsiteX8" fmla="*/ 1215744 w 1215744"/>
                <a:gd name="connsiteY8" fmla="*/ 285752 h 476254"/>
                <a:gd name="connsiteX9" fmla="*/ 1001430 w 1215744"/>
                <a:gd name="connsiteY9" fmla="*/ 357190 h 476254"/>
                <a:gd name="connsiteX10" fmla="*/ 865928 w 1215744"/>
                <a:gd name="connsiteY10" fmla="*/ 426008 h 476254"/>
                <a:gd name="connsiteX11" fmla="*/ 787116 w 1215744"/>
                <a:gd name="connsiteY11" fmla="*/ 428629 h 476254"/>
                <a:gd name="connsiteX12" fmla="*/ 644240 w 1215744"/>
                <a:gd name="connsiteY12" fmla="*/ 428628 h 476254"/>
                <a:gd name="connsiteX13" fmla="*/ 501364 w 1215744"/>
                <a:gd name="connsiteY13" fmla="*/ 428628 h 476254"/>
                <a:gd name="connsiteX14" fmla="*/ 358488 w 1215744"/>
                <a:gd name="connsiteY14" fmla="*/ 428629 h 476254"/>
                <a:gd name="connsiteX15" fmla="*/ 215612 w 1215744"/>
                <a:gd name="connsiteY15" fmla="*/ 357190 h 476254"/>
                <a:gd name="connsiteX16" fmla="*/ 76281 w 1215744"/>
                <a:gd name="connsiteY16" fmla="*/ 312937 h 476254"/>
                <a:gd name="connsiteX17" fmla="*/ 22812 w 1215744"/>
                <a:gd name="connsiteY17" fmla="*/ 285752 h 476254"/>
                <a:gd name="connsiteX18" fmla="*/ 78739 w 1215744"/>
                <a:gd name="connsiteY18" fmla="*/ 249027 h 476254"/>
                <a:gd name="connsiteX19" fmla="*/ 144174 w 1215744"/>
                <a:gd name="connsiteY19" fmla="*/ 214315 h 476254"/>
                <a:gd name="connsiteX0" fmla="*/ 153495 w 1225065"/>
                <a:gd name="connsiteY0" fmla="*/ 214315 h 476254"/>
                <a:gd name="connsiteX1" fmla="*/ 103571 w 1225065"/>
                <a:gd name="connsiteY1" fmla="*/ 142876 h 476254"/>
                <a:gd name="connsiteX2" fmla="*/ 32133 w 1225065"/>
                <a:gd name="connsiteY2" fmla="*/ 165454 h 476254"/>
                <a:gd name="connsiteX3" fmla="*/ 82057 w 1225065"/>
                <a:gd name="connsiteY3" fmla="*/ 71438 h 476254"/>
                <a:gd name="connsiteX4" fmla="*/ 510685 w 1225065"/>
                <a:gd name="connsiteY4" fmla="*/ 0 h 476254"/>
                <a:gd name="connsiteX5" fmla="*/ 724999 w 1225065"/>
                <a:gd name="connsiteY5" fmla="*/ 0 h 476254"/>
                <a:gd name="connsiteX6" fmla="*/ 867875 w 1225065"/>
                <a:gd name="connsiteY6" fmla="*/ 71438 h 476254"/>
                <a:gd name="connsiteX7" fmla="*/ 1225065 w 1225065"/>
                <a:gd name="connsiteY7" fmla="*/ 142876 h 476254"/>
                <a:gd name="connsiteX8" fmla="*/ 1225065 w 1225065"/>
                <a:gd name="connsiteY8" fmla="*/ 285752 h 476254"/>
                <a:gd name="connsiteX9" fmla="*/ 1010751 w 1225065"/>
                <a:gd name="connsiteY9" fmla="*/ 357190 h 476254"/>
                <a:gd name="connsiteX10" fmla="*/ 875249 w 1225065"/>
                <a:gd name="connsiteY10" fmla="*/ 426008 h 476254"/>
                <a:gd name="connsiteX11" fmla="*/ 796437 w 1225065"/>
                <a:gd name="connsiteY11" fmla="*/ 428629 h 476254"/>
                <a:gd name="connsiteX12" fmla="*/ 653561 w 1225065"/>
                <a:gd name="connsiteY12" fmla="*/ 428628 h 476254"/>
                <a:gd name="connsiteX13" fmla="*/ 510685 w 1225065"/>
                <a:gd name="connsiteY13" fmla="*/ 428628 h 476254"/>
                <a:gd name="connsiteX14" fmla="*/ 367809 w 1225065"/>
                <a:gd name="connsiteY14" fmla="*/ 428629 h 476254"/>
                <a:gd name="connsiteX15" fmla="*/ 224933 w 1225065"/>
                <a:gd name="connsiteY15" fmla="*/ 357190 h 476254"/>
                <a:gd name="connsiteX16" fmla="*/ 32133 w 1225065"/>
                <a:gd name="connsiteY16" fmla="*/ 357190 h 476254"/>
                <a:gd name="connsiteX17" fmla="*/ 32133 w 1225065"/>
                <a:gd name="connsiteY17" fmla="*/ 285752 h 476254"/>
                <a:gd name="connsiteX18" fmla="*/ 88060 w 1225065"/>
                <a:gd name="connsiteY18" fmla="*/ 249027 h 476254"/>
                <a:gd name="connsiteX19" fmla="*/ 153495 w 1225065"/>
                <a:gd name="connsiteY19" fmla="*/ 214315 h 476254"/>
                <a:gd name="connsiteX0" fmla="*/ 141589 w 1213159"/>
                <a:gd name="connsiteY0" fmla="*/ 214315 h 476254"/>
                <a:gd name="connsiteX1" fmla="*/ 91665 w 1213159"/>
                <a:gd name="connsiteY1" fmla="*/ 142876 h 476254"/>
                <a:gd name="connsiteX2" fmla="*/ 20227 w 1213159"/>
                <a:gd name="connsiteY2" fmla="*/ 165454 h 476254"/>
                <a:gd name="connsiteX3" fmla="*/ 70151 w 1213159"/>
                <a:gd name="connsiteY3" fmla="*/ 71438 h 476254"/>
                <a:gd name="connsiteX4" fmla="*/ 498779 w 1213159"/>
                <a:gd name="connsiteY4" fmla="*/ 0 h 476254"/>
                <a:gd name="connsiteX5" fmla="*/ 713093 w 1213159"/>
                <a:gd name="connsiteY5" fmla="*/ 0 h 476254"/>
                <a:gd name="connsiteX6" fmla="*/ 855969 w 1213159"/>
                <a:gd name="connsiteY6" fmla="*/ 71438 h 476254"/>
                <a:gd name="connsiteX7" fmla="*/ 1213159 w 1213159"/>
                <a:gd name="connsiteY7" fmla="*/ 142876 h 476254"/>
                <a:gd name="connsiteX8" fmla="*/ 1213159 w 1213159"/>
                <a:gd name="connsiteY8" fmla="*/ 285752 h 476254"/>
                <a:gd name="connsiteX9" fmla="*/ 998845 w 1213159"/>
                <a:gd name="connsiteY9" fmla="*/ 357190 h 476254"/>
                <a:gd name="connsiteX10" fmla="*/ 863343 w 1213159"/>
                <a:gd name="connsiteY10" fmla="*/ 426008 h 476254"/>
                <a:gd name="connsiteX11" fmla="*/ 784531 w 1213159"/>
                <a:gd name="connsiteY11" fmla="*/ 428629 h 476254"/>
                <a:gd name="connsiteX12" fmla="*/ 641655 w 1213159"/>
                <a:gd name="connsiteY12" fmla="*/ 428628 h 476254"/>
                <a:gd name="connsiteX13" fmla="*/ 498779 w 1213159"/>
                <a:gd name="connsiteY13" fmla="*/ 428628 h 476254"/>
                <a:gd name="connsiteX14" fmla="*/ 355903 w 1213159"/>
                <a:gd name="connsiteY14" fmla="*/ 428629 h 476254"/>
                <a:gd name="connsiteX15" fmla="*/ 213027 w 1213159"/>
                <a:gd name="connsiteY15" fmla="*/ 357190 h 476254"/>
                <a:gd name="connsiteX16" fmla="*/ 20227 w 1213159"/>
                <a:gd name="connsiteY16" fmla="*/ 357190 h 476254"/>
                <a:gd name="connsiteX17" fmla="*/ 91666 w 1213159"/>
                <a:gd name="connsiteY17" fmla="*/ 285752 h 476254"/>
                <a:gd name="connsiteX18" fmla="*/ 76154 w 1213159"/>
                <a:gd name="connsiteY18" fmla="*/ 249027 h 476254"/>
                <a:gd name="connsiteX19" fmla="*/ 141589 w 1213159"/>
                <a:gd name="connsiteY19" fmla="*/ 214315 h 476254"/>
                <a:gd name="connsiteX0" fmla="*/ 141589 w 1213159"/>
                <a:gd name="connsiteY0" fmla="*/ 214315 h 476254"/>
                <a:gd name="connsiteX1" fmla="*/ 91665 w 1213159"/>
                <a:gd name="connsiteY1" fmla="*/ 142876 h 476254"/>
                <a:gd name="connsiteX2" fmla="*/ 20228 w 1213159"/>
                <a:gd name="connsiteY2" fmla="*/ 142876 h 476254"/>
                <a:gd name="connsiteX3" fmla="*/ 70151 w 1213159"/>
                <a:gd name="connsiteY3" fmla="*/ 71438 h 476254"/>
                <a:gd name="connsiteX4" fmla="*/ 498779 w 1213159"/>
                <a:gd name="connsiteY4" fmla="*/ 0 h 476254"/>
                <a:gd name="connsiteX5" fmla="*/ 713093 w 1213159"/>
                <a:gd name="connsiteY5" fmla="*/ 0 h 476254"/>
                <a:gd name="connsiteX6" fmla="*/ 855969 w 1213159"/>
                <a:gd name="connsiteY6" fmla="*/ 71438 h 476254"/>
                <a:gd name="connsiteX7" fmla="*/ 1213159 w 1213159"/>
                <a:gd name="connsiteY7" fmla="*/ 142876 h 476254"/>
                <a:gd name="connsiteX8" fmla="*/ 1213159 w 1213159"/>
                <a:gd name="connsiteY8" fmla="*/ 285752 h 476254"/>
                <a:gd name="connsiteX9" fmla="*/ 998845 w 1213159"/>
                <a:gd name="connsiteY9" fmla="*/ 357190 h 476254"/>
                <a:gd name="connsiteX10" fmla="*/ 863343 w 1213159"/>
                <a:gd name="connsiteY10" fmla="*/ 426008 h 476254"/>
                <a:gd name="connsiteX11" fmla="*/ 784531 w 1213159"/>
                <a:gd name="connsiteY11" fmla="*/ 428629 h 476254"/>
                <a:gd name="connsiteX12" fmla="*/ 641655 w 1213159"/>
                <a:gd name="connsiteY12" fmla="*/ 428628 h 476254"/>
                <a:gd name="connsiteX13" fmla="*/ 498779 w 1213159"/>
                <a:gd name="connsiteY13" fmla="*/ 428628 h 476254"/>
                <a:gd name="connsiteX14" fmla="*/ 355903 w 1213159"/>
                <a:gd name="connsiteY14" fmla="*/ 428629 h 476254"/>
                <a:gd name="connsiteX15" fmla="*/ 213027 w 1213159"/>
                <a:gd name="connsiteY15" fmla="*/ 357190 h 476254"/>
                <a:gd name="connsiteX16" fmla="*/ 20227 w 1213159"/>
                <a:gd name="connsiteY16" fmla="*/ 357190 h 476254"/>
                <a:gd name="connsiteX17" fmla="*/ 91666 w 1213159"/>
                <a:gd name="connsiteY17" fmla="*/ 285752 h 476254"/>
                <a:gd name="connsiteX18" fmla="*/ 76154 w 1213159"/>
                <a:gd name="connsiteY18" fmla="*/ 249027 h 476254"/>
                <a:gd name="connsiteX19" fmla="*/ 141589 w 1213159"/>
                <a:gd name="connsiteY19" fmla="*/ 214315 h 476254"/>
                <a:gd name="connsiteX0" fmla="*/ 141589 w 1213159"/>
                <a:gd name="connsiteY0" fmla="*/ 214315 h 444915"/>
                <a:gd name="connsiteX1" fmla="*/ 91665 w 1213159"/>
                <a:gd name="connsiteY1" fmla="*/ 142876 h 444915"/>
                <a:gd name="connsiteX2" fmla="*/ 20228 w 1213159"/>
                <a:gd name="connsiteY2" fmla="*/ 142876 h 444915"/>
                <a:gd name="connsiteX3" fmla="*/ 70151 w 1213159"/>
                <a:gd name="connsiteY3" fmla="*/ 71438 h 444915"/>
                <a:gd name="connsiteX4" fmla="*/ 498779 w 1213159"/>
                <a:gd name="connsiteY4" fmla="*/ 0 h 444915"/>
                <a:gd name="connsiteX5" fmla="*/ 713093 w 1213159"/>
                <a:gd name="connsiteY5" fmla="*/ 0 h 444915"/>
                <a:gd name="connsiteX6" fmla="*/ 855969 w 1213159"/>
                <a:gd name="connsiteY6" fmla="*/ 71438 h 444915"/>
                <a:gd name="connsiteX7" fmla="*/ 1213159 w 1213159"/>
                <a:gd name="connsiteY7" fmla="*/ 142876 h 444915"/>
                <a:gd name="connsiteX8" fmla="*/ 1213159 w 1213159"/>
                <a:gd name="connsiteY8" fmla="*/ 285752 h 444915"/>
                <a:gd name="connsiteX9" fmla="*/ 998845 w 1213159"/>
                <a:gd name="connsiteY9" fmla="*/ 357190 h 444915"/>
                <a:gd name="connsiteX10" fmla="*/ 863343 w 1213159"/>
                <a:gd name="connsiteY10" fmla="*/ 426008 h 444915"/>
                <a:gd name="connsiteX11" fmla="*/ 784531 w 1213159"/>
                <a:gd name="connsiteY11" fmla="*/ 428629 h 444915"/>
                <a:gd name="connsiteX12" fmla="*/ 641655 w 1213159"/>
                <a:gd name="connsiteY12" fmla="*/ 428628 h 444915"/>
                <a:gd name="connsiteX13" fmla="*/ 498779 w 1213159"/>
                <a:gd name="connsiteY13" fmla="*/ 428628 h 444915"/>
                <a:gd name="connsiteX14" fmla="*/ 377418 w 1213159"/>
                <a:gd name="connsiteY14" fmla="*/ 357190 h 444915"/>
                <a:gd name="connsiteX15" fmla="*/ 213027 w 1213159"/>
                <a:gd name="connsiteY15" fmla="*/ 357190 h 444915"/>
                <a:gd name="connsiteX16" fmla="*/ 20227 w 1213159"/>
                <a:gd name="connsiteY16" fmla="*/ 357190 h 444915"/>
                <a:gd name="connsiteX17" fmla="*/ 91666 w 1213159"/>
                <a:gd name="connsiteY17" fmla="*/ 285752 h 444915"/>
                <a:gd name="connsiteX18" fmla="*/ 76154 w 1213159"/>
                <a:gd name="connsiteY18" fmla="*/ 249027 h 444915"/>
                <a:gd name="connsiteX19" fmla="*/ 141589 w 1213159"/>
                <a:gd name="connsiteY19" fmla="*/ 214315 h 444915"/>
                <a:gd name="connsiteX0" fmla="*/ 141589 w 1213159"/>
                <a:gd name="connsiteY0" fmla="*/ 214315 h 440534"/>
                <a:gd name="connsiteX1" fmla="*/ 91665 w 1213159"/>
                <a:gd name="connsiteY1" fmla="*/ 142876 h 440534"/>
                <a:gd name="connsiteX2" fmla="*/ 20228 w 1213159"/>
                <a:gd name="connsiteY2" fmla="*/ 142876 h 440534"/>
                <a:gd name="connsiteX3" fmla="*/ 70151 w 1213159"/>
                <a:gd name="connsiteY3" fmla="*/ 71438 h 440534"/>
                <a:gd name="connsiteX4" fmla="*/ 498779 w 1213159"/>
                <a:gd name="connsiteY4" fmla="*/ 0 h 440534"/>
                <a:gd name="connsiteX5" fmla="*/ 713093 w 1213159"/>
                <a:gd name="connsiteY5" fmla="*/ 0 h 440534"/>
                <a:gd name="connsiteX6" fmla="*/ 855969 w 1213159"/>
                <a:gd name="connsiteY6" fmla="*/ 71438 h 440534"/>
                <a:gd name="connsiteX7" fmla="*/ 1213159 w 1213159"/>
                <a:gd name="connsiteY7" fmla="*/ 142876 h 440534"/>
                <a:gd name="connsiteX8" fmla="*/ 1213159 w 1213159"/>
                <a:gd name="connsiteY8" fmla="*/ 285752 h 440534"/>
                <a:gd name="connsiteX9" fmla="*/ 998845 w 1213159"/>
                <a:gd name="connsiteY9" fmla="*/ 357190 h 440534"/>
                <a:gd name="connsiteX10" fmla="*/ 863343 w 1213159"/>
                <a:gd name="connsiteY10" fmla="*/ 426008 h 440534"/>
                <a:gd name="connsiteX11" fmla="*/ 784531 w 1213159"/>
                <a:gd name="connsiteY11" fmla="*/ 428629 h 440534"/>
                <a:gd name="connsiteX12" fmla="*/ 641655 w 1213159"/>
                <a:gd name="connsiteY12" fmla="*/ 428628 h 440534"/>
                <a:gd name="connsiteX13" fmla="*/ 520294 w 1213159"/>
                <a:gd name="connsiteY13" fmla="*/ 357191 h 440534"/>
                <a:gd name="connsiteX14" fmla="*/ 377418 w 1213159"/>
                <a:gd name="connsiteY14" fmla="*/ 357190 h 440534"/>
                <a:gd name="connsiteX15" fmla="*/ 213027 w 1213159"/>
                <a:gd name="connsiteY15" fmla="*/ 357190 h 440534"/>
                <a:gd name="connsiteX16" fmla="*/ 20227 w 1213159"/>
                <a:gd name="connsiteY16" fmla="*/ 357190 h 440534"/>
                <a:gd name="connsiteX17" fmla="*/ 91666 w 1213159"/>
                <a:gd name="connsiteY17" fmla="*/ 285752 h 440534"/>
                <a:gd name="connsiteX18" fmla="*/ 76154 w 1213159"/>
                <a:gd name="connsiteY18" fmla="*/ 249027 h 440534"/>
                <a:gd name="connsiteX19" fmla="*/ 141589 w 1213159"/>
                <a:gd name="connsiteY19" fmla="*/ 214315 h 440534"/>
                <a:gd name="connsiteX0" fmla="*/ 141589 w 1213159"/>
                <a:gd name="connsiteY0" fmla="*/ 214315 h 428629"/>
                <a:gd name="connsiteX1" fmla="*/ 91665 w 1213159"/>
                <a:gd name="connsiteY1" fmla="*/ 142876 h 428629"/>
                <a:gd name="connsiteX2" fmla="*/ 20228 w 1213159"/>
                <a:gd name="connsiteY2" fmla="*/ 142876 h 428629"/>
                <a:gd name="connsiteX3" fmla="*/ 70151 w 1213159"/>
                <a:gd name="connsiteY3" fmla="*/ 71438 h 428629"/>
                <a:gd name="connsiteX4" fmla="*/ 498779 w 1213159"/>
                <a:gd name="connsiteY4" fmla="*/ 0 h 428629"/>
                <a:gd name="connsiteX5" fmla="*/ 713093 w 1213159"/>
                <a:gd name="connsiteY5" fmla="*/ 0 h 428629"/>
                <a:gd name="connsiteX6" fmla="*/ 855969 w 1213159"/>
                <a:gd name="connsiteY6" fmla="*/ 71438 h 428629"/>
                <a:gd name="connsiteX7" fmla="*/ 1213159 w 1213159"/>
                <a:gd name="connsiteY7" fmla="*/ 142876 h 428629"/>
                <a:gd name="connsiteX8" fmla="*/ 1213159 w 1213159"/>
                <a:gd name="connsiteY8" fmla="*/ 285752 h 428629"/>
                <a:gd name="connsiteX9" fmla="*/ 998845 w 1213159"/>
                <a:gd name="connsiteY9" fmla="*/ 357190 h 428629"/>
                <a:gd name="connsiteX10" fmla="*/ 863343 w 1213159"/>
                <a:gd name="connsiteY10" fmla="*/ 426008 h 428629"/>
                <a:gd name="connsiteX11" fmla="*/ 784531 w 1213159"/>
                <a:gd name="connsiteY11" fmla="*/ 428629 h 428629"/>
                <a:gd name="connsiteX12" fmla="*/ 663170 w 1213159"/>
                <a:gd name="connsiteY12" fmla="*/ 357191 h 428629"/>
                <a:gd name="connsiteX13" fmla="*/ 520294 w 1213159"/>
                <a:gd name="connsiteY13" fmla="*/ 357191 h 428629"/>
                <a:gd name="connsiteX14" fmla="*/ 377418 w 1213159"/>
                <a:gd name="connsiteY14" fmla="*/ 357190 h 428629"/>
                <a:gd name="connsiteX15" fmla="*/ 213027 w 1213159"/>
                <a:gd name="connsiteY15" fmla="*/ 357190 h 428629"/>
                <a:gd name="connsiteX16" fmla="*/ 20227 w 1213159"/>
                <a:gd name="connsiteY16" fmla="*/ 357190 h 428629"/>
                <a:gd name="connsiteX17" fmla="*/ 91666 w 1213159"/>
                <a:gd name="connsiteY17" fmla="*/ 285752 h 428629"/>
                <a:gd name="connsiteX18" fmla="*/ 76154 w 1213159"/>
                <a:gd name="connsiteY18" fmla="*/ 249027 h 428629"/>
                <a:gd name="connsiteX19" fmla="*/ 141589 w 1213159"/>
                <a:gd name="connsiteY19" fmla="*/ 214315 h 428629"/>
                <a:gd name="connsiteX0" fmla="*/ 141589 w 1213159"/>
                <a:gd name="connsiteY0" fmla="*/ 214315 h 426008"/>
                <a:gd name="connsiteX1" fmla="*/ 91665 w 1213159"/>
                <a:gd name="connsiteY1" fmla="*/ 142876 h 426008"/>
                <a:gd name="connsiteX2" fmla="*/ 20228 w 1213159"/>
                <a:gd name="connsiteY2" fmla="*/ 142876 h 426008"/>
                <a:gd name="connsiteX3" fmla="*/ 70151 w 1213159"/>
                <a:gd name="connsiteY3" fmla="*/ 71438 h 426008"/>
                <a:gd name="connsiteX4" fmla="*/ 498779 w 1213159"/>
                <a:gd name="connsiteY4" fmla="*/ 0 h 426008"/>
                <a:gd name="connsiteX5" fmla="*/ 713093 w 1213159"/>
                <a:gd name="connsiteY5" fmla="*/ 0 h 426008"/>
                <a:gd name="connsiteX6" fmla="*/ 855969 w 1213159"/>
                <a:gd name="connsiteY6" fmla="*/ 71438 h 426008"/>
                <a:gd name="connsiteX7" fmla="*/ 1213159 w 1213159"/>
                <a:gd name="connsiteY7" fmla="*/ 142876 h 426008"/>
                <a:gd name="connsiteX8" fmla="*/ 1213159 w 1213159"/>
                <a:gd name="connsiteY8" fmla="*/ 285752 h 426008"/>
                <a:gd name="connsiteX9" fmla="*/ 998845 w 1213159"/>
                <a:gd name="connsiteY9" fmla="*/ 357190 h 426008"/>
                <a:gd name="connsiteX10" fmla="*/ 863343 w 1213159"/>
                <a:gd name="connsiteY10" fmla="*/ 426008 h 426008"/>
                <a:gd name="connsiteX11" fmla="*/ 734608 w 1213159"/>
                <a:gd name="connsiteY11" fmla="*/ 357192 h 426008"/>
                <a:gd name="connsiteX12" fmla="*/ 663170 w 1213159"/>
                <a:gd name="connsiteY12" fmla="*/ 357191 h 426008"/>
                <a:gd name="connsiteX13" fmla="*/ 520294 w 1213159"/>
                <a:gd name="connsiteY13" fmla="*/ 357191 h 426008"/>
                <a:gd name="connsiteX14" fmla="*/ 377418 w 1213159"/>
                <a:gd name="connsiteY14" fmla="*/ 357190 h 426008"/>
                <a:gd name="connsiteX15" fmla="*/ 213027 w 1213159"/>
                <a:gd name="connsiteY15" fmla="*/ 357190 h 426008"/>
                <a:gd name="connsiteX16" fmla="*/ 20227 w 1213159"/>
                <a:gd name="connsiteY16" fmla="*/ 357190 h 426008"/>
                <a:gd name="connsiteX17" fmla="*/ 91666 w 1213159"/>
                <a:gd name="connsiteY17" fmla="*/ 285752 h 426008"/>
                <a:gd name="connsiteX18" fmla="*/ 76154 w 1213159"/>
                <a:gd name="connsiteY18" fmla="*/ 249027 h 426008"/>
                <a:gd name="connsiteX19" fmla="*/ 141589 w 1213159"/>
                <a:gd name="connsiteY19" fmla="*/ 214315 h 426008"/>
                <a:gd name="connsiteX0" fmla="*/ 141589 w 1213159"/>
                <a:gd name="connsiteY0" fmla="*/ 214315 h 428630"/>
                <a:gd name="connsiteX1" fmla="*/ 91665 w 1213159"/>
                <a:gd name="connsiteY1" fmla="*/ 142876 h 428630"/>
                <a:gd name="connsiteX2" fmla="*/ 20228 w 1213159"/>
                <a:gd name="connsiteY2" fmla="*/ 142876 h 428630"/>
                <a:gd name="connsiteX3" fmla="*/ 70151 w 1213159"/>
                <a:gd name="connsiteY3" fmla="*/ 71438 h 428630"/>
                <a:gd name="connsiteX4" fmla="*/ 498779 w 1213159"/>
                <a:gd name="connsiteY4" fmla="*/ 0 h 428630"/>
                <a:gd name="connsiteX5" fmla="*/ 713093 w 1213159"/>
                <a:gd name="connsiteY5" fmla="*/ 0 h 428630"/>
                <a:gd name="connsiteX6" fmla="*/ 855969 w 1213159"/>
                <a:gd name="connsiteY6" fmla="*/ 71438 h 428630"/>
                <a:gd name="connsiteX7" fmla="*/ 1213159 w 1213159"/>
                <a:gd name="connsiteY7" fmla="*/ 142876 h 428630"/>
                <a:gd name="connsiteX8" fmla="*/ 1213159 w 1213159"/>
                <a:gd name="connsiteY8" fmla="*/ 285752 h 428630"/>
                <a:gd name="connsiteX9" fmla="*/ 998845 w 1213159"/>
                <a:gd name="connsiteY9" fmla="*/ 357190 h 428630"/>
                <a:gd name="connsiteX10" fmla="*/ 877484 w 1213159"/>
                <a:gd name="connsiteY10" fmla="*/ 428630 h 428630"/>
                <a:gd name="connsiteX11" fmla="*/ 734608 w 1213159"/>
                <a:gd name="connsiteY11" fmla="*/ 357192 h 428630"/>
                <a:gd name="connsiteX12" fmla="*/ 663170 w 1213159"/>
                <a:gd name="connsiteY12" fmla="*/ 357191 h 428630"/>
                <a:gd name="connsiteX13" fmla="*/ 520294 w 1213159"/>
                <a:gd name="connsiteY13" fmla="*/ 357191 h 428630"/>
                <a:gd name="connsiteX14" fmla="*/ 377418 w 1213159"/>
                <a:gd name="connsiteY14" fmla="*/ 357190 h 428630"/>
                <a:gd name="connsiteX15" fmla="*/ 213027 w 1213159"/>
                <a:gd name="connsiteY15" fmla="*/ 357190 h 428630"/>
                <a:gd name="connsiteX16" fmla="*/ 20227 w 1213159"/>
                <a:gd name="connsiteY16" fmla="*/ 357190 h 428630"/>
                <a:gd name="connsiteX17" fmla="*/ 91666 w 1213159"/>
                <a:gd name="connsiteY17" fmla="*/ 285752 h 428630"/>
                <a:gd name="connsiteX18" fmla="*/ 76154 w 1213159"/>
                <a:gd name="connsiteY18" fmla="*/ 249027 h 428630"/>
                <a:gd name="connsiteX19" fmla="*/ 141589 w 1213159"/>
                <a:gd name="connsiteY19" fmla="*/ 214315 h 42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3159" h="428630">
                  <a:moveTo>
                    <a:pt x="141589" y="214315"/>
                  </a:moveTo>
                  <a:lnTo>
                    <a:pt x="91665" y="142876"/>
                  </a:lnTo>
                  <a:lnTo>
                    <a:pt x="20228" y="142876"/>
                  </a:lnTo>
                  <a:lnTo>
                    <a:pt x="70151" y="71438"/>
                  </a:lnTo>
                  <a:lnTo>
                    <a:pt x="498779" y="0"/>
                  </a:lnTo>
                  <a:lnTo>
                    <a:pt x="713093" y="0"/>
                  </a:lnTo>
                  <a:lnTo>
                    <a:pt x="855969" y="71438"/>
                  </a:lnTo>
                  <a:lnTo>
                    <a:pt x="1213159" y="142876"/>
                  </a:lnTo>
                  <a:lnTo>
                    <a:pt x="1213159" y="285752"/>
                  </a:lnTo>
                  <a:lnTo>
                    <a:pt x="998845" y="357190"/>
                  </a:lnTo>
                  <a:lnTo>
                    <a:pt x="877484" y="428630"/>
                  </a:lnTo>
                  <a:lnTo>
                    <a:pt x="734608" y="357192"/>
                  </a:lnTo>
                  <a:cubicBezTo>
                    <a:pt x="676985" y="350179"/>
                    <a:pt x="698889" y="357191"/>
                    <a:pt x="663170" y="357191"/>
                  </a:cubicBezTo>
                  <a:cubicBezTo>
                    <a:pt x="627451" y="357191"/>
                    <a:pt x="546749" y="373478"/>
                    <a:pt x="520294" y="357191"/>
                  </a:cubicBezTo>
                  <a:cubicBezTo>
                    <a:pt x="496482" y="333378"/>
                    <a:pt x="413137" y="404815"/>
                    <a:pt x="377418" y="357190"/>
                  </a:cubicBezTo>
                  <a:cubicBezTo>
                    <a:pt x="350508" y="340340"/>
                    <a:pt x="272559" y="392909"/>
                    <a:pt x="213027" y="357190"/>
                  </a:cubicBezTo>
                  <a:cubicBezTo>
                    <a:pt x="165993" y="337908"/>
                    <a:pt x="40454" y="369096"/>
                    <a:pt x="20227" y="357190"/>
                  </a:cubicBezTo>
                  <a:cubicBezTo>
                    <a:pt x="0" y="345284"/>
                    <a:pt x="91256" y="296404"/>
                    <a:pt x="91666" y="285752"/>
                  </a:cubicBezTo>
                  <a:cubicBezTo>
                    <a:pt x="68854" y="267725"/>
                    <a:pt x="67834" y="260933"/>
                    <a:pt x="76154" y="249027"/>
                  </a:cubicBezTo>
                  <a:cubicBezTo>
                    <a:pt x="84474" y="237121"/>
                    <a:pt x="139004" y="232007"/>
                    <a:pt x="141589" y="214315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6540">
                <a:defRPr/>
              </a:pPr>
              <a:endParaRPr lang="th-TH" sz="1100" dirty="0">
                <a:solidFill>
                  <a:prstClr val="white"/>
                </a:solidFill>
              </a:endParaRPr>
            </a:p>
          </p:txBody>
        </p:sp>
        <p:sp>
          <p:nvSpPr>
            <p:cNvPr id="29771" name="TextBox 4"/>
            <p:cNvSpPr txBox="1">
              <a:spLocks noChangeArrowheads="1"/>
            </p:cNvSpPr>
            <p:nvPr/>
          </p:nvSpPr>
          <p:spPr bwMode="auto">
            <a:xfrm>
              <a:off x="5234186" y="5161926"/>
              <a:ext cx="1571623" cy="256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ความจุ </a:t>
              </a:r>
              <a:r>
                <a:rPr lang="en-US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16 </a:t>
              </a: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ล้าน ลบ.ม.</a:t>
              </a:r>
              <a:endParaRPr lang="it-IT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</p:txBody>
        </p:sp>
        <p:sp>
          <p:nvSpPr>
            <p:cNvPr id="222" name="รูปแบบอิสระ 221"/>
            <p:cNvSpPr/>
            <p:nvPr/>
          </p:nvSpPr>
          <p:spPr>
            <a:xfrm>
              <a:off x="6739781" y="4429426"/>
              <a:ext cx="428565" cy="213476"/>
            </a:xfrm>
            <a:custGeom>
              <a:avLst/>
              <a:gdLst>
                <a:gd name="connsiteX0" fmla="*/ 311150 w 323850"/>
                <a:gd name="connsiteY0" fmla="*/ 12700 h 292100"/>
                <a:gd name="connsiteX1" fmla="*/ 228600 w 323850"/>
                <a:gd name="connsiteY1" fmla="*/ 0 h 292100"/>
                <a:gd name="connsiteX2" fmla="*/ 133350 w 323850"/>
                <a:gd name="connsiteY2" fmla="*/ 0 h 292100"/>
                <a:gd name="connsiteX3" fmla="*/ 57150 w 323850"/>
                <a:gd name="connsiteY3" fmla="*/ 25400 h 292100"/>
                <a:gd name="connsiteX4" fmla="*/ 38100 w 323850"/>
                <a:gd name="connsiteY4" fmla="*/ 88900 h 292100"/>
                <a:gd name="connsiteX5" fmla="*/ 0 w 323850"/>
                <a:gd name="connsiteY5" fmla="*/ 152400 h 292100"/>
                <a:gd name="connsiteX6" fmla="*/ 88900 w 323850"/>
                <a:gd name="connsiteY6" fmla="*/ 228600 h 292100"/>
                <a:gd name="connsiteX7" fmla="*/ 165100 w 323850"/>
                <a:gd name="connsiteY7" fmla="*/ 292100 h 292100"/>
                <a:gd name="connsiteX8" fmla="*/ 266700 w 323850"/>
                <a:gd name="connsiteY8" fmla="*/ 292100 h 292100"/>
                <a:gd name="connsiteX9" fmla="*/ 317500 w 323850"/>
                <a:gd name="connsiteY9" fmla="*/ 273050 h 292100"/>
                <a:gd name="connsiteX10" fmla="*/ 323850 w 323850"/>
                <a:gd name="connsiteY10" fmla="*/ 209550 h 292100"/>
                <a:gd name="connsiteX11" fmla="*/ 323850 w 323850"/>
                <a:gd name="connsiteY11" fmla="*/ 127000 h 292100"/>
                <a:gd name="connsiteX12" fmla="*/ 311150 w 323850"/>
                <a:gd name="connsiteY12" fmla="*/ 12700 h 292100"/>
                <a:gd name="connsiteX0" fmla="*/ 311150 w 323850"/>
                <a:gd name="connsiteY0" fmla="*/ 12700 h 292100"/>
                <a:gd name="connsiteX1" fmla="*/ 228600 w 323850"/>
                <a:gd name="connsiteY1" fmla="*/ 0 h 292100"/>
                <a:gd name="connsiteX2" fmla="*/ 133350 w 323850"/>
                <a:gd name="connsiteY2" fmla="*/ 0 h 292100"/>
                <a:gd name="connsiteX3" fmla="*/ 57150 w 323850"/>
                <a:gd name="connsiteY3" fmla="*/ 25400 h 292100"/>
                <a:gd name="connsiteX4" fmla="*/ 38100 w 323850"/>
                <a:gd name="connsiteY4" fmla="*/ 88900 h 292100"/>
                <a:gd name="connsiteX5" fmla="*/ 0 w 323850"/>
                <a:gd name="connsiteY5" fmla="*/ 152400 h 292100"/>
                <a:gd name="connsiteX6" fmla="*/ 88900 w 323850"/>
                <a:gd name="connsiteY6" fmla="*/ 228600 h 292100"/>
                <a:gd name="connsiteX7" fmla="*/ 214314 w 323850"/>
                <a:gd name="connsiteY7" fmla="*/ 214314 h 292100"/>
                <a:gd name="connsiteX8" fmla="*/ 266700 w 323850"/>
                <a:gd name="connsiteY8" fmla="*/ 292100 h 292100"/>
                <a:gd name="connsiteX9" fmla="*/ 317500 w 323850"/>
                <a:gd name="connsiteY9" fmla="*/ 273050 h 292100"/>
                <a:gd name="connsiteX10" fmla="*/ 323850 w 323850"/>
                <a:gd name="connsiteY10" fmla="*/ 209550 h 292100"/>
                <a:gd name="connsiteX11" fmla="*/ 323850 w 323850"/>
                <a:gd name="connsiteY11" fmla="*/ 127000 h 292100"/>
                <a:gd name="connsiteX12" fmla="*/ 311150 w 323850"/>
                <a:gd name="connsiteY12" fmla="*/ 12700 h 292100"/>
                <a:gd name="connsiteX0" fmla="*/ 311150 w 323850"/>
                <a:gd name="connsiteY0" fmla="*/ 12700 h 273050"/>
                <a:gd name="connsiteX1" fmla="*/ 228600 w 323850"/>
                <a:gd name="connsiteY1" fmla="*/ 0 h 273050"/>
                <a:gd name="connsiteX2" fmla="*/ 133350 w 323850"/>
                <a:gd name="connsiteY2" fmla="*/ 0 h 273050"/>
                <a:gd name="connsiteX3" fmla="*/ 57150 w 323850"/>
                <a:gd name="connsiteY3" fmla="*/ 25400 h 273050"/>
                <a:gd name="connsiteX4" fmla="*/ 38100 w 323850"/>
                <a:gd name="connsiteY4" fmla="*/ 88900 h 273050"/>
                <a:gd name="connsiteX5" fmla="*/ 0 w 323850"/>
                <a:gd name="connsiteY5" fmla="*/ 152400 h 273050"/>
                <a:gd name="connsiteX6" fmla="*/ 88900 w 323850"/>
                <a:gd name="connsiteY6" fmla="*/ 228600 h 273050"/>
                <a:gd name="connsiteX7" fmla="*/ 214314 w 323850"/>
                <a:gd name="connsiteY7" fmla="*/ 214314 h 273050"/>
                <a:gd name="connsiteX8" fmla="*/ 285752 w 323850"/>
                <a:gd name="connsiteY8" fmla="*/ 214314 h 273050"/>
                <a:gd name="connsiteX9" fmla="*/ 317500 w 323850"/>
                <a:gd name="connsiteY9" fmla="*/ 273050 h 273050"/>
                <a:gd name="connsiteX10" fmla="*/ 323850 w 323850"/>
                <a:gd name="connsiteY10" fmla="*/ 209550 h 273050"/>
                <a:gd name="connsiteX11" fmla="*/ 323850 w 323850"/>
                <a:gd name="connsiteY11" fmla="*/ 127000 h 273050"/>
                <a:gd name="connsiteX12" fmla="*/ 311150 w 323850"/>
                <a:gd name="connsiteY12" fmla="*/ 12700 h 273050"/>
                <a:gd name="connsiteX0" fmla="*/ 273050 w 285750"/>
                <a:gd name="connsiteY0" fmla="*/ 12700 h 273050"/>
                <a:gd name="connsiteX1" fmla="*/ 190500 w 285750"/>
                <a:gd name="connsiteY1" fmla="*/ 0 h 273050"/>
                <a:gd name="connsiteX2" fmla="*/ 95250 w 285750"/>
                <a:gd name="connsiteY2" fmla="*/ 0 h 273050"/>
                <a:gd name="connsiteX3" fmla="*/ 19050 w 285750"/>
                <a:gd name="connsiteY3" fmla="*/ 25400 h 273050"/>
                <a:gd name="connsiteX4" fmla="*/ 0 w 285750"/>
                <a:gd name="connsiteY4" fmla="*/ 88900 h 273050"/>
                <a:gd name="connsiteX5" fmla="*/ 33338 w 285750"/>
                <a:gd name="connsiteY5" fmla="*/ 142876 h 273050"/>
                <a:gd name="connsiteX6" fmla="*/ 50800 w 285750"/>
                <a:gd name="connsiteY6" fmla="*/ 228600 h 273050"/>
                <a:gd name="connsiteX7" fmla="*/ 176214 w 285750"/>
                <a:gd name="connsiteY7" fmla="*/ 214314 h 273050"/>
                <a:gd name="connsiteX8" fmla="*/ 247652 w 285750"/>
                <a:gd name="connsiteY8" fmla="*/ 214314 h 273050"/>
                <a:gd name="connsiteX9" fmla="*/ 279400 w 285750"/>
                <a:gd name="connsiteY9" fmla="*/ 273050 h 273050"/>
                <a:gd name="connsiteX10" fmla="*/ 285750 w 285750"/>
                <a:gd name="connsiteY10" fmla="*/ 209550 h 273050"/>
                <a:gd name="connsiteX11" fmla="*/ 285750 w 285750"/>
                <a:gd name="connsiteY11" fmla="*/ 127000 h 273050"/>
                <a:gd name="connsiteX12" fmla="*/ 273050 w 285750"/>
                <a:gd name="connsiteY12" fmla="*/ 12700 h 273050"/>
                <a:gd name="connsiteX0" fmla="*/ 273050 w 319090"/>
                <a:gd name="connsiteY0" fmla="*/ 12700 h 228600"/>
                <a:gd name="connsiteX1" fmla="*/ 190500 w 319090"/>
                <a:gd name="connsiteY1" fmla="*/ 0 h 228600"/>
                <a:gd name="connsiteX2" fmla="*/ 95250 w 319090"/>
                <a:gd name="connsiteY2" fmla="*/ 0 h 228600"/>
                <a:gd name="connsiteX3" fmla="*/ 19050 w 319090"/>
                <a:gd name="connsiteY3" fmla="*/ 25400 h 228600"/>
                <a:gd name="connsiteX4" fmla="*/ 0 w 319090"/>
                <a:gd name="connsiteY4" fmla="*/ 88900 h 228600"/>
                <a:gd name="connsiteX5" fmla="*/ 33338 w 319090"/>
                <a:gd name="connsiteY5" fmla="*/ 142876 h 228600"/>
                <a:gd name="connsiteX6" fmla="*/ 50800 w 319090"/>
                <a:gd name="connsiteY6" fmla="*/ 228600 h 228600"/>
                <a:gd name="connsiteX7" fmla="*/ 176214 w 319090"/>
                <a:gd name="connsiteY7" fmla="*/ 214314 h 228600"/>
                <a:gd name="connsiteX8" fmla="*/ 247652 w 319090"/>
                <a:gd name="connsiteY8" fmla="*/ 214314 h 228600"/>
                <a:gd name="connsiteX9" fmla="*/ 319090 w 319090"/>
                <a:gd name="connsiteY9" fmla="*/ 214314 h 228600"/>
                <a:gd name="connsiteX10" fmla="*/ 285750 w 319090"/>
                <a:gd name="connsiteY10" fmla="*/ 209550 h 228600"/>
                <a:gd name="connsiteX11" fmla="*/ 285750 w 319090"/>
                <a:gd name="connsiteY11" fmla="*/ 127000 h 228600"/>
                <a:gd name="connsiteX12" fmla="*/ 273050 w 319090"/>
                <a:gd name="connsiteY12" fmla="*/ 12700 h 228600"/>
                <a:gd name="connsiteX0" fmla="*/ 273050 w 319090"/>
                <a:gd name="connsiteY0" fmla="*/ 12700 h 214314"/>
                <a:gd name="connsiteX1" fmla="*/ 190500 w 319090"/>
                <a:gd name="connsiteY1" fmla="*/ 0 h 214314"/>
                <a:gd name="connsiteX2" fmla="*/ 95250 w 319090"/>
                <a:gd name="connsiteY2" fmla="*/ 0 h 214314"/>
                <a:gd name="connsiteX3" fmla="*/ 19050 w 319090"/>
                <a:gd name="connsiteY3" fmla="*/ 25400 h 214314"/>
                <a:gd name="connsiteX4" fmla="*/ 0 w 319090"/>
                <a:gd name="connsiteY4" fmla="*/ 88900 h 214314"/>
                <a:gd name="connsiteX5" fmla="*/ 33338 w 319090"/>
                <a:gd name="connsiteY5" fmla="*/ 142876 h 214314"/>
                <a:gd name="connsiteX6" fmla="*/ 164994 w 319090"/>
                <a:gd name="connsiteY6" fmla="*/ 197484 h 214314"/>
                <a:gd name="connsiteX7" fmla="*/ 176214 w 319090"/>
                <a:gd name="connsiteY7" fmla="*/ 214314 h 214314"/>
                <a:gd name="connsiteX8" fmla="*/ 247652 w 319090"/>
                <a:gd name="connsiteY8" fmla="*/ 214314 h 214314"/>
                <a:gd name="connsiteX9" fmla="*/ 319090 w 319090"/>
                <a:gd name="connsiteY9" fmla="*/ 214314 h 214314"/>
                <a:gd name="connsiteX10" fmla="*/ 285750 w 319090"/>
                <a:gd name="connsiteY10" fmla="*/ 209550 h 214314"/>
                <a:gd name="connsiteX11" fmla="*/ 285750 w 319090"/>
                <a:gd name="connsiteY11" fmla="*/ 127000 h 214314"/>
                <a:gd name="connsiteX12" fmla="*/ 273050 w 319090"/>
                <a:gd name="connsiteY12" fmla="*/ 12700 h 214314"/>
                <a:gd name="connsiteX0" fmla="*/ 236432 w 319090"/>
                <a:gd name="connsiteY0" fmla="*/ 54608 h 214314"/>
                <a:gd name="connsiteX1" fmla="*/ 190500 w 319090"/>
                <a:gd name="connsiteY1" fmla="*/ 0 h 214314"/>
                <a:gd name="connsiteX2" fmla="*/ 95250 w 319090"/>
                <a:gd name="connsiteY2" fmla="*/ 0 h 214314"/>
                <a:gd name="connsiteX3" fmla="*/ 19050 w 319090"/>
                <a:gd name="connsiteY3" fmla="*/ 25400 h 214314"/>
                <a:gd name="connsiteX4" fmla="*/ 0 w 319090"/>
                <a:gd name="connsiteY4" fmla="*/ 88900 h 214314"/>
                <a:gd name="connsiteX5" fmla="*/ 33338 w 319090"/>
                <a:gd name="connsiteY5" fmla="*/ 142876 h 214314"/>
                <a:gd name="connsiteX6" fmla="*/ 164994 w 319090"/>
                <a:gd name="connsiteY6" fmla="*/ 197484 h 214314"/>
                <a:gd name="connsiteX7" fmla="*/ 176214 w 319090"/>
                <a:gd name="connsiteY7" fmla="*/ 214314 h 214314"/>
                <a:gd name="connsiteX8" fmla="*/ 247652 w 319090"/>
                <a:gd name="connsiteY8" fmla="*/ 214314 h 214314"/>
                <a:gd name="connsiteX9" fmla="*/ 319090 w 319090"/>
                <a:gd name="connsiteY9" fmla="*/ 214314 h 214314"/>
                <a:gd name="connsiteX10" fmla="*/ 285750 w 319090"/>
                <a:gd name="connsiteY10" fmla="*/ 209550 h 214314"/>
                <a:gd name="connsiteX11" fmla="*/ 285750 w 319090"/>
                <a:gd name="connsiteY11" fmla="*/ 127000 h 214314"/>
                <a:gd name="connsiteX12" fmla="*/ 236432 w 319090"/>
                <a:gd name="connsiteY12" fmla="*/ 54608 h 214314"/>
                <a:gd name="connsiteX0" fmla="*/ 307870 w 319090"/>
                <a:gd name="connsiteY0" fmla="*/ 54608 h 214314"/>
                <a:gd name="connsiteX1" fmla="*/ 190500 w 319090"/>
                <a:gd name="connsiteY1" fmla="*/ 0 h 214314"/>
                <a:gd name="connsiteX2" fmla="*/ 95250 w 319090"/>
                <a:gd name="connsiteY2" fmla="*/ 0 h 214314"/>
                <a:gd name="connsiteX3" fmla="*/ 19050 w 319090"/>
                <a:gd name="connsiteY3" fmla="*/ 25400 h 214314"/>
                <a:gd name="connsiteX4" fmla="*/ 0 w 319090"/>
                <a:gd name="connsiteY4" fmla="*/ 88900 h 214314"/>
                <a:gd name="connsiteX5" fmla="*/ 33338 w 319090"/>
                <a:gd name="connsiteY5" fmla="*/ 142876 h 214314"/>
                <a:gd name="connsiteX6" fmla="*/ 164994 w 319090"/>
                <a:gd name="connsiteY6" fmla="*/ 197484 h 214314"/>
                <a:gd name="connsiteX7" fmla="*/ 176214 w 319090"/>
                <a:gd name="connsiteY7" fmla="*/ 214314 h 214314"/>
                <a:gd name="connsiteX8" fmla="*/ 247652 w 319090"/>
                <a:gd name="connsiteY8" fmla="*/ 214314 h 214314"/>
                <a:gd name="connsiteX9" fmla="*/ 319090 w 319090"/>
                <a:gd name="connsiteY9" fmla="*/ 214314 h 214314"/>
                <a:gd name="connsiteX10" fmla="*/ 285750 w 319090"/>
                <a:gd name="connsiteY10" fmla="*/ 209550 h 214314"/>
                <a:gd name="connsiteX11" fmla="*/ 285750 w 319090"/>
                <a:gd name="connsiteY11" fmla="*/ 127000 h 214314"/>
                <a:gd name="connsiteX12" fmla="*/ 307870 w 319090"/>
                <a:gd name="connsiteY12" fmla="*/ 54608 h 214314"/>
                <a:gd name="connsiteX0" fmla="*/ 307870 w 428628"/>
                <a:gd name="connsiteY0" fmla="*/ 54608 h 214314"/>
                <a:gd name="connsiteX1" fmla="*/ 190500 w 428628"/>
                <a:gd name="connsiteY1" fmla="*/ 0 h 214314"/>
                <a:gd name="connsiteX2" fmla="*/ 95250 w 428628"/>
                <a:gd name="connsiteY2" fmla="*/ 0 h 214314"/>
                <a:gd name="connsiteX3" fmla="*/ 19050 w 428628"/>
                <a:gd name="connsiteY3" fmla="*/ 25400 h 214314"/>
                <a:gd name="connsiteX4" fmla="*/ 0 w 428628"/>
                <a:gd name="connsiteY4" fmla="*/ 88900 h 214314"/>
                <a:gd name="connsiteX5" fmla="*/ 33338 w 428628"/>
                <a:gd name="connsiteY5" fmla="*/ 142876 h 214314"/>
                <a:gd name="connsiteX6" fmla="*/ 164994 w 428628"/>
                <a:gd name="connsiteY6" fmla="*/ 197484 h 214314"/>
                <a:gd name="connsiteX7" fmla="*/ 176214 w 428628"/>
                <a:gd name="connsiteY7" fmla="*/ 214314 h 214314"/>
                <a:gd name="connsiteX8" fmla="*/ 247652 w 428628"/>
                <a:gd name="connsiteY8" fmla="*/ 214314 h 214314"/>
                <a:gd name="connsiteX9" fmla="*/ 319090 w 428628"/>
                <a:gd name="connsiteY9" fmla="*/ 214314 h 214314"/>
                <a:gd name="connsiteX10" fmla="*/ 285750 w 428628"/>
                <a:gd name="connsiteY10" fmla="*/ 209550 h 214314"/>
                <a:gd name="connsiteX11" fmla="*/ 428628 w 428628"/>
                <a:gd name="connsiteY11" fmla="*/ 142876 h 214314"/>
                <a:gd name="connsiteX12" fmla="*/ 307870 w 428628"/>
                <a:gd name="connsiteY12" fmla="*/ 54608 h 214314"/>
                <a:gd name="connsiteX0" fmla="*/ 307870 w 428628"/>
                <a:gd name="connsiteY0" fmla="*/ 54608 h 214314"/>
                <a:gd name="connsiteX1" fmla="*/ 190500 w 428628"/>
                <a:gd name="connsiteY1" fmla="*/ 0 h 214314"/>
                <a:gd name="connsiteX2" fmla="*/ 95250 w 428628"/>
                <a:gd name="connsiteY2" fmla="*/ 0 h 214314"/>
                <a:gd name="connsiteX3" fmla="*/ 19050 w 428628"/>
                <a:gd name="connsiteY3" fmla="*/ 25400 h 214314"/>
                <a:gd name="connsiteX4" fmla="*/ 0 w 428628"/>
                <a:gd name="connsiteY4" fmla="*/ 88900 h 214314"/>
                <a:gd name="connsiteX5" fmla="*/ 33338 w 428628"/>
                <a:gd name="connsiteY5" fmla="*/ 142876 h 214314"/>
                <a:gd name="connsiteX6" fmla="*/ 164994 w 428628"/>
                <a:gd name="connsiteY6" fmla="*/ 197484 h 214314"/>
                <a:gd name="connsiteX7" fmla="*/ 176214 w 428628"/>
                <a:gd name="connsiteY7" fmla="*/ 214314 h 214314"/>
                <a:gd name="connsiteX8" fmla="*/ 247652 w 428628"/>
                <a:gd name="connsiteY8" fmla="*/ 214314 h 214314"/>
                <a:gd name="connsiteX9" fmla="*/ 285752 w 428628"/>
                <a:gd name="connsiteY9" fmla="*/ 214314 h 214314"/>
                <a:gd name="connsiteX10" fmla="*/ 285750 w 428628"/>
                <a:gd name="connsiteY10" fmla="*/ 209550 h 214314"/>
                <a:gd name="connsiteX11" fmla="*/ 428628 w 428628"/>
                <a:gd name="connsiteY11" fmla="*/ 142876 h 214314"/>
                <a:gd name="connsiteX12" fmla="*/ 307870 w 428628"/>
                <a:gd name="connsiteY12" fmla="*/ 54608 h 214314"/>
                <a:gd name="connsiteX0" fmla="*/ 307870 w 428628"/>
                <a:gd name="connsiteY0" fmla="*/ 54608 h 214314"/>
                <a:gd name="connsiteX1" fmla="*/ 190500 w 428628"/>
                <a:gd name="connsiteY1" fmla="*/ 0 h 214314"/>
                <a:gd name="connsiteX2" fmla="*/ 95250 w 428628"/>
                <a:gd name="connsiteY2" fmla="*/ 0 h 214314"/>
                <a:gd name="connsiteX3" fmla="*/ 19050 w 428628"/>
                <a:gd name="connsiteY3" fmla="*/ 25400 h 214314"/>
                <a:gd name="connsiteX4" fmla="*/ 0 w 428628"/>
                <a:gd name="connsiteY4" fmla="*/ 88900 h 214314"/>
                <a:gd name="connsiteX5" fmla="*/ 33338 w 428628"/>
                <a:gd name="connsiteY5" fmla="*/ 142876 h 214314"/>
                <a:gd name="connsiteX6" fmla="*/ 164994 w 428628"/>
                <a:gd name="connsiteY6" fmla="*/ 197484 h 214314"/>
                <a:gd name="connsiteX7" fmla="*/ 176214 w 428628"/>
                <a:gd name="connsiteY7" fmla="*/ 214314 h 214314"/>
                <a:gd name="connsiteX8" fmla="*/ 247652 w 428628"/>
                <a:gd name="connsiteY8" fmla="*/ 214314 h 214314"/>
                <a:gd name="connsiteX9" fmla="*/ 285752 w 428628"/>
                <a:gd name="connsiteY9" fmla="*/ 214314 h 214314"/>
                <a:gd name="connsiteX10" fmla="*/ 285750 w 428628"/>
                <a:gd name="connsiteY10" fmla="*/ 209550 h 214314"/>
                <a:gd name="connsiteX11" fmla="*/ 428628 w 428628"/>
                <a:gd name="connsiteY11" fmla="*/ 142876 h 214314"/>
                <a:gd name="connsiteX12" fmla="*/ 360358 w 428628"/>
                <a:gd name="connsiteY12" fmla="*/ 104768 h 214314"/>
                <a:gd name="connsiteX13" fmla="*/ 307870 w 428628"/>
                <a:gd name="connsiteY13" fmla="*/ 54608 h 214314"/>
                <a:gd name="connsiteX0" fmla="*/ 307870 w 428628"/>
                <a:gd name="connsiteY0" fmla="*/ 54608 h 214314"/>
                <a:gd name="connsiteX1" fmla="*/ 190500 w 428628"/>
                <a:gd name="connsiteY1" fmla="*/ 0 h 214314"/>
                <a:gd name="connsiteX2" fmla="*/ 95250 w 428628"/>
                <a:gd name="connsiteY2" fmla="*/ 0 h 214314"/>
                <a:gd name="connsiteX3" fmla="*/ 19050 w 428628"/>
                <a:gd name="connsiteY3" fmla="*/ 25400 h 214314"/>
                <a:gd name="connsiteX4" fmla="*/ 0 w 428628"/>
                <a:gd name="connsiteY4" fmla="*/ 88900 h 214314"/>
                <a:gd name="connsiteX5" fmla="*/ 33338 w 428628"/>
                <a:gd name="connsiteY5" fmla="*/ 142876 h 214314"/>
                <a:gd name="connsiteX6" fmla="*/ 164994 w 428628"/>
                <a:gd name="connsiteY6" fmla="*/ 197484 h 214314"/>
                <a:gd name="connsiteX7" fmla="*/ 176214 w 428628"/>
                <a:gd name="connsiteY7" fmla="*/ 214314 h 214314"/>
                <a:gd name="connsiteX8" fmla="*/ 247652 w 428628"/>
                <a:gd name="connsiteY8" fmla="*/ 214314 h 214314"/>
                <a:gd name="connsiteX9" fmla="*/ 285752 w 428628"/>
                <a:gd name="connsiteY9" fmla="*/ 214314 h 214314"/>
                <a:gd name="connsiteX10" fmla="*/ 285750 w 428628"/>
                <a:gd name="connsiteY10" fmla="*/ 209550 h 214314"/>
                <a:gd name="connsiteX11" fmla="*/ 428628 w 428628"/>
                <a:gd name="connsiteY11" fmla="*/ 142876 h 214314"/>
                <a:gd name="connsiteX12" fmla="*/ 428628 w 428628"/>
                <a:gd name="connsiteY12" fmla="*/ 71438 h 214314"/>
                <a:gd name="connsiteX13" fmla="*/ 307870 w 428628"/>
                <a:gd name="connsiteY13" fmla="*/ 54608 h 21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8628" h="214314">
                  <a:moveTo>
                    <a:pt x="307870" y="54608"/>
                  </a:moveTo>
                  <a:lnTo>
                    <a:pt x="190500" y="0"/>
                  </a:lnTo>
                  <a:lnTo>
                    <a:pt x="95250" y="0"/>
                  </a:lnTo>
                  <a:lnTo>
                    <a:pt x="19050" y="25400"/>
                  </a:lnTo>
                  <a:lnTo>
                    <a:pt x="0" y="88900"/>
                  </a:lnTo>
                  <a:lnTo>
                    <a:pt x="33338" y="142876"/>
                  </a:lnTo>
                  <a:lnTo>
                    <a:pt x="164994" y="197484"/>
                  </a:lnTo>
                  <a:lnTo>
                    <a:pt x="176214" y="214314"/>
                  </a:lnTo>
                  <a:lnTo>
                    <a:pt x="247652" y="214314"/>
                  </a:lnTo>
                  <a:lnTo>
                    <a:pt x="285752" y="214314"/>
                  </a:lnTo>
                  <a:cubicBezTo>
                    <a:pt x="285751" y="212726"/>
                    <a:pt x="285751" y="211138"/>
                    <a:pt x="285750" y="209550"/>
                  </a:cubicBezTo>
                  <a:lnTo>
                    <a:pt x="428628" y="142876"/>
                  </a:lnTo>
                  <a:lnTo>
                    <a:pt x="428628" y="71438"/>
                  </a:lnTo>
                  <a:lnTo>
                    <a:pt x="307870" y="5460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6540">
                <a:defRPr/>
              </a:pPr>
              <a:endParaRPr lang="th-TH" sz="1100" dirty="0">
                <a:solidFill>
                  <a:prstClr val="white"/>
                </a:solidFill>
              </a:endParaRPr>
            </a:p>
          </p:txBody>
        </p:sp>
        <p:sp>
          <p:nvSpPr>
            <p:cNvPr id="29775" name="TextBox 4"/>
            <p:cNvSpPr txBox="1">
              <a:spLocks noChangeArrowheads="1"/>
            </p:cNvSpPr>
            <p:nvPr/>
          </p:nvSpPr>
          <p:spPr bwMode="auto">
            <a:xfrm>
              <a:off x="6197834" y="4620857"/>
              <a:ext cx="1571623" cy="256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ความจุ </a:t>
              </a:r>
              <a:r>
                <a:rPr lang="en-US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1.7 </a:t>
              </a: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ล้าน ลบ.ม.</a:t>
              </a:r>
              <a:endParaRPr lang="it-IT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</p:txBody>
        </p:sp>
        <p:cxnSp>
          <p:nvCxnSpPr>
            <p:cNvPr id="225" name="ลูกศรเชื่อมต่อแบบตรง 224"/>
            <p:cNvCxnSpPr>
              <a:endCxn id="211" idx="0"/>
            </p:cNvCxnSpPr>
            <p:nvPr/>
          </p:nvCxnSpPr>
          <p:spPr>
            <a:xfrm flipH="1">
              <a:off x="7742282" y="2643999"/>
              <a:ext cx="283192" cy="1765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ลูกศรเชื่อมต่อแบบตรง 225"/>
            <p:cNvCxnSpPr/>
            <p:nvPr/>
          </p:nvCxnSpPr>
          <p:spPr>
            <a:xfrm rot="10800000" flipV="1">
              <a:off x="7666764" y="3070949"/>
              <a:ext cx="286968" cy="123498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ลูกศรเชื่อมต่อแบบตรง 226"/>
            <p:cNvCxnSpPr/>
            <p:nvPr/>
          </p:nvCxnSpPr>
          <p:spPr>
            <a:xfrm rot="10800000">
              <a:off x="7381683" y="3356759"/>
              <a:ext cx="500307" cy="449886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80" name="TextBox 4"/>
            <p:cNvSpPr txBox="1">
              <a:spLocks noChangeArrowheads="1"/>
            </p:cNvSpPr>
            <p:nvPr/>
          </p:nvSpPr>
          <p:spPr bwMode="auto">
            <a:xfrm>
              <a:off x="5238752" y="3357566"/>
              <a:ext cx="1571623" cy="4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แก้มลิงบางระกำ รับน้ำได้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ประมาณ </a:t>
              </a:r>
              <a:r>
                <a:rPr lang="en-US" altLang="th-TH" sz="900" b="1" dirty="0" smtClean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550 </a:t>
              </a: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ล้าน ลบ.ม.</a:t>
              </a:r>
              <a:endParaRPr lang="en-US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</p:txBody>
        </p:sp>
        <p:cxnSp>
          <p:nvCxnSpPr>
            <p:cNvPr id="229" name="ลูกศรเชื่อมต่อแบบตรง 228"/>
            <p:cNvCxnSpPr/>
            <p:nvPr/>
          </p:nvCxnSpPr>
          <p:spPr>
            <a:xfrm>
              <a:off x="6668039" y="3642568"/>
              <a:ext cx="713645" cy="1765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5"/>
            <p:cNvGrpSpPr>
              <a:grpSpLocks/>
            </p:cNvGrpSpPr>
            <p:nvPr/>
          </p:nvGrpSpPr>
          <p:grpSpPr bwMode="auto">
            <a:xfrm>
              <a:off x="4428682" y="1758344"/>
              <a:ext cx="751810" cy="285810"/>
              <a:chOff x="103839" y="2431926"/>
              <a:chExt cx="2876886" cy="781111"/>
            </a:xfrm>
          </p:grpSpPr>
          <p:sp>
            <p:nvSpPr>
              <p:cNvPr id="29796" name="TextBox 4"/>
              <p:cNvSpPr txBox="1">
                <a:spLocks noChangeArrowheads="1"/>
              </p:cNvSpPr>
              <p:nvPr/>
            </p:nvSpPr>
            <p:spPr bwMode="auto">
              <a:xfrm>
                <a:off x="103839" y="2471080"/>
                <a:ext cx="2876886" cy="701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th-TH" sz="900" b="1" dirty="0" smtClean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15</a:t>
                </a:r>
                <a:r>
                  <a:rPr lang="th-TH" altLang="th-TH" sz="900" b="1" dirty="0" smtClean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0 </a:t>
                </a:r>
                <a:r>
                  <a:rPr lang="th-TH" altLang="th-TH" sz="900" b="1" dirty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ลบ.ม./วิ</a:t>
                </a:r>
                <a:endParaRPr lang="it-IT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endParaRPr>
              </a:p>
            </p:txBody>
          </p:sp>
          <p:sp>
            <p:nvSpPr>
              <p:cNvPr id="232" name="Rounded Rectangle 258"/>
              <p:cNvSpPr/>
              <p:nvPr/>
            </p:nvSpPr>
            <p:spPr>
              <a:xfrm>
                <a:off x="307073" y="2431926"/>
                <a:ext cx="2651374" cy="781111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 defTabSz="906540">
                  <a:defRPr/>
                </a:pPr>
                <a:endParaRPr lang="th-TH" sz="800" dirty="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233" name="Straight Arrow Connector 263"/>
            <p:cNvCxnSpPr/>
            <p:nvPr/>
          </p:nvCxnSpPr>
          <p:spPr>
            <a:xfrm flipH="1" flipV="1">
              <a:off x="5184111" y="1927711"/>
              <a:ext cx="1270590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64"/>
            <p:cNvCxnSpPr/>
            <p:nvPr/>
          </p:nvCxnSpPr>
          <p:spPr>
            <a:xfrm>
              <a:off x="6749221" y="2333490"/>
              <a:ext cx="341718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5"/>
            <p:cNvGrpSpPr>
              <a:grpSpLocks/>
            </p:cNvGrpSpPr>
            <p:nvPr/>
          </p:nvGrpSpPr>
          <p:grpSpPr bwMode="auto">
            <a:xfrm>
              <a:off x="6997130" y="2206465"/>
              <a:ext cx="751810" cy="287574"/>
              <a:chOff x="103841" y="2428382"/>
              <a:chExt cx="2876886" cy="785937"/>
            </a:xfrm>
          </p:grpSpPr>
          <p:sp>
            <p:nvSpPr>
              <p:cNvPr id="29794" name="TextBox 4"/>
              <p:cNvSpPr txBox="1">
                <a:spLocks noChangeArrowheads="1"/>
              </p:cNvSpPr>
              <p:nvPr/>
            </p:nvSpPr>
            <p:spPr bwMode="auto">
              <a:xfrm>
                <a:off x="103841" y="2471083"/>
                <a:ext cx="2876886" cy="701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th-TH" sz="900" b="1" dirty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105</a:t>
                </a:r>
                <a:r>
                  <a:rPr lang="th-TH" altLang="th-TH" sz="900" b="1" dirty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 </a:t>
                </a:r>
                <a:r>
                  <a:rPr lang="th-TH" altLang="th-TH" sz="900" b="1" dirty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ลบ.ม./วิ</a:t>
                </a:r>
                <a:endParaRPr lang="it-IT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endParaRPr>
              </a:p>
            </p:txBody>
          </p:sp>
          <p:sp>
            <p:nvSpPr>
              <p:cNvPr id="237" name="Rounded Rectangle 268"/>
              <p:cNvSpPr/>
              <p:nvPr/>
            </p:nvSpPr>
            <p:spPr>
              <a:xfrm>
                <a:off x="303874" y="2428382"/>
                <a:ext cx="2658596" cy="785937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r" defTabSz="906540">
                  <a:defRPr/>
                </a:pPr>
                <a:endParaRPr lang="th-TH" sz="8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786" name="TextBox 4"/>
            <p:cNvSpPr txBox="1">
              <a:spLocks noChangeArrowheads="1"/>
            </p:cNvSpPr>
            <p:nvPr/>
          </p:nvSpPr>
          <p:spPr bwMode="auto">
            <a:xfrm>
              <a:off x="5067364" y="4241307"/>
              <a:ext cx="1571623" cy="256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บึงตะเครง </a:t>
              </a:r>
              <a:endParaRPr lang="en-US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</p:txBody>
        </p:sp>
        <p:sp>
          <p:nvSpPr>
            <p:cNvPr id="29787" name="TextBox 4"/>
            <p:cNvSpPr txBox="1">
              <a:spLocks noChangeArrowheads="1"/>
            </p:cNvSpPr>
            <p:nvPr/>
          </p:nvSpPr>
          <p:spPr bwMode="auto">
            <a:xfrm>
              <a:off x="5545686" y="4799645"/>
              <a:ext cx="1571623" cy="256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บึง</a:t>
              </a:r>
              <a:r>
                <a:rPr lang="th-TH" altLang="th-TH" sz="900" b="1" dirty="0" err="1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ระมาณ</a:t>
              </a: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 </a:t>
              </a:r>
              <a:endParaRPr lang="en-US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</p:txBody>
        </p:sp>
        <p:sp>
          <p:nvSpPr>
            <p:cNvPr id="29788" name="TextBox 4"/>
            <p:cNvSpPr txBox="1">
              <a:spLocks noChangeArrowheads="1"/>
            </p:cNvSpPr>
            <p:nvPr/>
          </p:nvSpPr>
          <p:spPr bwMode="auto">
            <a:xfrm>
              <a:off x="6152905" y="4400220"/>
              <a:ext cx="1571623" cy="256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defTabSz="912813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th-TH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rPr>
                <a:t>บึงขี้แร้ง </a:t>
              </a:r>
              <a:endParaRPr lang="en-US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endParaRPr>
            </a:p>
          </p:txBody>
        </p:sp>
        <p:grpSp>
          <p:nvGrpSpPr>
            <p:cNvPr id="111" name="Group 4"/>
            <p:cNvGrpSpPr>
              <a:grpSpLocks/>
            </p:cNvGrpSpPr>
            <p:nvPr/>
          </p:nvGrpSpPr>
          <p:grpSpPr bwMode="auto">
            <a:xfrm>
              <a:off x="3925007" y="2215285"/>
              <a:ext cx="1645020" cy="1043846"/>
              <a:chOff x="3912664" y="2127951"/>
              <a:chExt cx="1645020" cy="1043846"/>
            </a:xfrm>
          </p:grpSpPr>
          <p:sp>
            <p:nvSpPr>
              <p:cNvPr id="242" name="รูปแบบอิสระ 241"/>
              <p:cNvSpPr/>
              <p:nvPr/>
            </p:nvSpPr>
            <p:spPr>
              <a:xfrm rot="5400000">
                <a:off x="4296159" y="2126050"/>
                <a:ext cx="592790" cy="596592"/>
              </a:xfrm>
              <a:custGeom>
                <a:avLst/>
                <a:gdLst>
                  <a:gd name="connsiteX0" fmla="*/ 42203 w 1097280"/>
                  <a:gd name="connsiteY0" fmla="*/ 0 h 900333"/>
                  <a:gd name="connsiteX1" fmla="*/ 365760 w 1097280"/>
                  <a:gd name="connsiteY1" fmla="*/ 154745 h 900333"/>
                  <a:gd name="connsiteX2" fmla="*/ 731520 w 1097280"/>
                  <a:gd name="connsiteY2" fmla="*/ 196948 h 900333"/>
                  <a:gd name="connsiteX3" fmla="*/ 1026941 w 1097280"/>
                  <a:gd name="connsiteY3" fmla="*/ 337625 h 900333"/>
                  <a:gd name="connsiteX4" fmla="*/ 1097280 w 1097280"/>
                  <a:gd name="connsiteY4" fmla="*/ 492370 h 900333"/>
                  <a:gd name="connsiteX5" fmla="*/ 984738 w 1097280"/>
                  <a:gd name="connsiteY5" fmla="*/ 801859 h 900333"/>
                  <a:gd name="connsiteX6" fmla="*/ 858129 w 1097280"/>
                  <a:gd name="connsiteY6" fmla="*/ 900333 h 900333"/>
                  <a:gd name="connsiteX7" fmla="*/ 576775 w 1097280"/>
                  <a:gd name="connsiteY7" fmla="*/ 801859 h 900333"/>
                  <a:gd name="connsiteX8" fmla="*/ 436098 w 1097280"/>
                  <a:gd name="connsiteY8" fmla="*/ 773723 h 900333"/>
                  <a:gd name="connsiteX9" fmla="*/ 281353 w 1097280"/>
                  <a:gd name="connsiteY9" fmla="*/ 717453 h 900333"/>
                  <a:gd name="connsiteX10" fmla="*/ 182880 w 1097280"/>
                  <a:gd name="connsiteY10" fmla="*/ 647114 h 900333"/>
                  <a:gd name="connsiteX11" fmla="*/ 70338 w 1097280"/>
                  <a:gd name="connsiteY11" fmla="*/ 562708 h 900333"/>
                  <a:gd name="connsiteX12" fmla="*/ 70338 w 1097280"/>
                  <a:gd name="connsiteY12" fmla="*/ 407963 h 900333"/>
                  <a:gd name="connsiteX13" fmla="*/ 0 w 1097280"/>
                  <a:gd name="connsiteY13" fmla="*/ 309490 h 900333"/>
                  <a:gd name="connsiteX14" fmla="*/ 28135 w 1097280"/>
                  <a:gd name="connsiteY14" fmla="*/ 126610 h 900333"/>
                  <a:gd name="connsiteX15" fmla="*/ 42203 w 1097280"/>
                  <a:gd name="connsiteY15" fmla="*/ 0 h 900333"/>
                  <a:gd name="connsiteX0" fmla="*/ 42203 w 1097280"/>
                  <a:gd name="connsiteY0" fmla="*/ 0 h 857256"/>
                  <a:gd name="connsiteX1" fmla="*/ 365760 w 1097280"/>
                  <a:gd name="connsiteY1" fmla="*/ 154745 h 857256"/>
                  <a:gd name="connsiteX2" fmla="*/ 731520 w 1097280"/>
                  <a:gd name="connsiteY2" fmla="*/ 196948 h 857256"/>
                  <a:gd name="connsiteX3" fmla="*/ 1026941 w 1097280"/>
                  <a:gd name="connsiteY3" fmla="*/ 337625 h 857256"/>
                  <a:gd name="connsiteX4" fmla="*/ 1097280 w 1097280"/>
                  <a:gd name="connsiteY4" fmla="*/ 492370 h 857256"/>
                  <a:gd name="connsiteX5" fmla="*/ 984738 w 1097280"/>
                  <a:gd name="connsiteY5" fmla="*/ 801859 h 857256"/>
                  <a:gd name="connsiteX6" fmla="*/ 785818 w 1097280"/>
                  <a:gd name="connsiteY6" fmla="*/ 857256 h 857256"/>
                  <a:gd name="connsiteX7" fmla="*/ 576775 w 1097280"/>
                  <a:gd name="connsiteY7" fmla="*/ 801859 h 857256"/>
                  <a:gd name="connsiteX8" fmla="*/ 436098 w 1097280"/>
                  <a:gd name="connsiteY8" fmla="*/ 773723 h 857256"/>
                  <a:gd name="connsiteX9" fmla="*/ 281353 w 1097280"/>
                  <a:gd name="connsiteY9" fmla="*/ 717453 h 857256"/>
                  <a:gd name="connsiteX10" fmla="*/ 182880 w 1097280"/>
                  <a:gd name="connsiteY10" fmla="*/ 647114 h 857256"/>
                  <a:gd name="connsiteX11" fmla="*/ 70338 w 1097280"/>
                  <a:gd name="connsiteY11" fmla="*/ 562708 h 857256"/>
                  <a:gd name="connsiteX12" fmla="*/ 70338 w 1097280"/>
                  <a:gd name="connsiteY12" fmla="*/ 407963 h 857256"/>
                  <a:gd name="connsiteX13" fmla="*/ 0 w 1097280"/>
                  <a:gd name="connsiteY13" fmla="*/ 309490 h 857256"/>
                  <a:gd name="connsiteX14" fmla="*/ 28135 w 1097280"/>
                  <a:gd name="connsiteY14" fmla="*/ 126610 h 857256"/>
                  <a:gd name="connsiteX15" fmla="*/ 42203 w 1097280"/>
                  <a:gd name="connsiteY15" fmla="*/ 0 h 857256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984738 w 1097280"/>
                  <a:gd name="connsiteY5" fmla="*/ 801859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436098 w 1097280"/>
                  <a:gd name="connsiteY8" fmla="*/ 773723 h 928694"/>
                  <a:gd name="connsiteX9" fmla="*/ 281353 w 1097280"/>
                  <a:gd name="connsiteY9" fmla="*/ 717453 h 928694"/>
                  <a:gd name="connsiteX10" fmla="*/ 182880 w 1097280"/>
                  <a:gd name="connsiteY10" fmla="*/ 647114 h 928694"/>
                  <a:gd name="connsiteX11" fmla="*/ 70338 w 1097280"/>
                  <a:gd name="connsiteY11" fmla="*/ 562708 h 928694"/>
                  <a:gd name="connsiteX12" fmla="*/ 70338 w 1097280"/>
                  <a:gd name="connsiteY12" fmla="*/ 407963 h 928694"/>
                  <a:gd name="connsiteX13" fmla="*/ 0 w 1097280"/>
                  <a:gd name="connsiteY13" fmla="*/ 309490 h 928694"/>
                  <a:gd name="connsiteX14" fmla="*/ 28135 w 1097280"/>
                  <a:gd name="connsiteY14" fmla="*/ 126610 h 928694"/>
                  <a:gd name="connsiteX15" fmla="*/ 42203 w 1097280"/>
                  <a:gd name="connsiteY15" fmla="*/ 0 h 928694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984738 w 1097280"/>
                  <a:gd name="connsiteY5" fmla="*/ 801859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428628 w 1097280"/>
                  <a:gd name="connsiteY8" fmla="*/ 785818 h 928694"/>
                  <a:gd name="connsiteX9" fmla="*/ 281353 w 1097280"/>
                  <a:gd name="connsiteY9" fmla="*/ 717453 h 928694"/>
                  <a:gd name="connsiteX10" fmla="*/ 182880 w 1097280"/>
                  <a:gd name="connsiteY10" fmla="*/ 647114 h 928694"/>
                  <a:gd name="connsiteX11" fmla="*/ 70338 w 1097280"/>
                  <a:gd name="connsiteY11" fmla="*/ 562708 h 928694"/>
                  <a:gd name="connsiteX12" fmla="*/ 70338 w 1097280"/>
                  <a:gd name="connsiteY12" fmla="*/ 407963 h 928694"/>
                  <a:gd name="connsiteX13" fmla="*/ 0 w 1097280"/>
                  <a:gd name="connsiteY13" fmla="*/ 309490 h 928694"/>
                  <a:gd name="connsiteX14" fmla="*/ 28135 w 1097280"/>
                  <a:gd name="connsiteY14" fmla="*/ 126610 h 928694"/>
                  <a:gd name="connsiteX15" fmla="*/ 42203 w 1097280"/>
                  <a:gd name="connsiteY15" fmla="*/ 0 h 928694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984738 w 1097280"/>
                  <a:gd name="connsiteY5" fmla="*/ 801859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428628 w 1097280"/>
                  <a:gd name="connsiteY8" fmla="*/ 785818 h 928694"/>
                  <a:gd name="connsiteX9" fmla="*/ 281353 w 1097280"/>
                  <a:gd name="connsiteY9" fmla="*/ 717453 h 928694"/>
                  <a:gd name="connsiteX10" fmla="*/ 182880 w 1097280"/>
                  <a:gd name="connsiteY10" fmla="*/ 647114 h 928694"/>
                  <a:gd name="connsiteX11" fmla="*/ 70338 w 1097280"/>
                  <a:gd name="connsiteY11" fmla="*/ 562708 h 928694"/>
                  <a:gd name="connsiteX12" fmla="*/ 70338 w 1097280"/>
                  <a:gd name="connsiteY12" fmla="*/ 407963 h 928694"/>
                  <a:gd name="connsiteX13" fmla="*/ 0 w 1097280"/>
                  <a:gd name="connsiteY13" fmla="*/ 309490 h 928694"/>
                  <a:gd name="connsiteX14" fmla="*/ 28135 w 1097280"/>
                  <a:gd name="connsiteY14" fmla="*/ 126610 h 928694"/>
                  <a:gd name="connsiteX15" fmla="*/ 42203 w 1097280"/>
                  <a:gd name="connsiteY15" fmla="*/ 0 h 928694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984738 w 1097280"/>
                  <a:gd name="connsiteY5" fmla="*/ 801859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428628 w 1097280"/>
                  <a:gd name="connsiteY8" fmla="*/ 785818 h 928694"/>
                  <a:gd name="connsiteX9" fmla="*/ 281353 w 1097280"/>
                  <a:gd name="connsiteY9" fmla="*/ 717453 h 928694"/>
                  <a:gd name="connsiteX10" fmla="*/ 182880 w 1097280"/>
                  <a:gd name="connsiteY10" fmla="*/ 647114 h 928694"/>
                  <a:gd name="connsiteX11" fmla="*/ 70338 w 1097280"/>
                  <a:gd name="connsiteY11" fmla="*/ 562708 h 928694"/>
                  <a:gd name="connsiteX12" fmla="*/ 70338 w 1097280"/>
                  <a:gd name="connsiteY12" fmla="*/ 407963 h 928694"/>
                  <a:gd name="connsiteX13" fmla="*/ 0 w 1097280"/>
                  <a:gd name="connsiteY13" fmla="*/ 309490 h 928694"/>
                  <a:gd name="connsiteX14" fmla="*/ 28135 w 1097280"/>
                  <a:gd name="connsiteY14" fmla="*/ 126610 h 928694"/>
                  <a:gd name="connsiteX15" fmla="*/ 42203 w 1097280"/>
                  <a:gd name="connsiteY15" fmla="*/ 0 h 928694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984738 w 1097280"/>
                  <a:gd name="connsiteY5" fmla="*/ 801859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428628 w 1097280"/>
                  <a:gd name="connsiteY8" fmla="*/ 785818 h 928694"/>
                  <a:gd name="connsiteX9" fmla="*/ 281353 w 1097280"/>
                  <a:gd name="connsiteY9" fmla="*/ 717453 h 928694"/>
                  <a:gd name="connsiteX10" fmla="*/ 182880 w 1097280"/>
                  <a:gd name="connsiteY10" fmla="*/ 647114 h 928694"/>
                  <a:gd name="connsiteX11" fmla="*/ 70338 w 1097280"/>
                  <a:gd name="connsiteY11" fmla="*/ 562708 h 928694"/>
                  <a:gd name="connsiteX12" fmla="*/ 70338 w 1097280"/>
                  <a:gd name="connsiteY12" fmla="*/ 407963 h 928694"/>
                  <a:gd name="connsiteX13" fmla="*/ 0 w 1097280"/>
                  <a:gd name="connsiteY13" fmla="*/ 309490 h 928694"/>
                  <a:gd name="connsiteX14" fmla="*/ 28135 w 1097280"/>
                  <a:gd name="connsiteY14" fmla="*/ 126610 h 928694"/>
                  <a:gd name="connsiteX15" fmla="*/ 42203 w 1097280"/>
                  <a:gd name="connsiteY15" fmla="*/ 0 h 928694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984738 w 1097280"/>
                  <a:gd name="connsiteY5" fmla="*/ 801859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428628 w 1097280"/>
                  <a:gd name="connsiteY8" fmla="*/ 785818 h 928694"/>
                  <a:gd name="connsiteX9" fmla="*/ 281353 w 1097280"/>
                  <a:gd name="connsiteY9" fmla="*/ 717453 h 928694"/>
                  <a:gd name="connsiteX10" fmla="*/ 182880 w 1097280"/>
                  <a:gd name="connsiteY10" fmla="*/ 647114 h 928694"/>
                  <a:gd name="connsiteX11" fmla="*/ 70338 w 1097280"/>
                  <a:gd name="connsiteY11" fmla="*/ 562708 h 928694"/>
                  <a:gd name="connsiteX12" fmla="*/ 70338 w 1097280"/>
                  <a:gd name="connsiteY12" fmla="*/ 407963 h 928694"/>
                  <a:gd name="connsiteX13" fmla="*/ 0 w 1097280"/>
                  <a:gd name="connsiteY13" fmla="*/ 309490 h 928694"/>
                  <a:gd name="connsiteX14" fmla="*/ 28135 w 1097280"/>
                  <a:gd name="connsiteY14" fmla="*/ 126610 h 928694"/>
                  <a:gd name="connsiteX15" fmla="*/ 42203 w 1097280"/>
                  <a:gd name="connsiteY15" fmla="*/ 0 h 928694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984738 w 1097280"/>
                  <a:gd name="connsiteY5" fmla="*/ 801859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440081 w 1097280"/>
                  <a:gd name="connsiteY8" fmla="*/ 815177 h 928694"/>
                  <a:gd name="connsiteX9" fmla="*/ 428628 w 1097280"/>
                  <a:gd name="connsiteY9" fmla="*/ 785818 h 928694"/>
                  <a:gd name="connsiteX10" fmla="*/ 281353 w 1097280"/>
                  <a:gd name="connsiteY10" fmla="*/ 717453 h 928694"/>
                  <a:gd name="connsiteX11" fmla="*/ 182880 w 1097280"/>
                  <a:gd name="connsiteY11" fmla="*/ 647114 h 928694"/>
                  <a:gd name="connsiteX12" fmla="*/ 70338 w 1097280"/>
                  <a:gd name="connsiteY12" fmla="*/ 562708 h 928694"/>
                  <a:gd name="connsiteX13" fmla="*/ 70338 w 1097280"/>
                  <a:gd name="connsiteY13" fmla="*/ 407963 h 928694"/>
                  <a:gd name="connsiteX14" fmla="*/ 0 w 1097280"/>
                  <a:gd name="connsiteY14" fmla="*/ 309490 h 928694"/>
                  <a:gd name="connsiteX15" fmla="*/ 28135 w 1097280"/>
                  <a:gd name="connsiteY15" fmla="*/ 126610 h 928694"/>
                  <a:gd name="connsiteX16" fmla="*/ 42203 w 1097280"/>
                  <a:gd name="connsiteY16" fmla="*/ 0 h 928694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984738 w 1097280"/>
                  <a:gd name="connsiteY5" fmla="*/ 801859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500066 w 1097280"/>
                  <a:gd name="connsiteY8" fmla="*/ 857256 h 928694"/>
                  <a:gd name="connsiteX9" fmla="*/ 428628 w 1097280"/>
                  <a:gd name="connsiteY9" fmla="*/ 785818 h 928694"/>
                  <a:gd name="connsiteX10" fmla="*/ 281353 w 1097280"/>
                  <a:gd name="connsiteY10" fmla="*/ 717453 h 928694"/>
                  <a:gd name="connsiteX11" fmla="*/ 182880 w 1097280"/>
                  <a:gd name="connsiteY11" fmla="*/ 647114 h 928694"/>
                  <a:gd name="connsiteX12" fmla="*/ 70338 w 1097280"/>
                  <a:gd name="connsiteY12" fmla="*/ 562708 h 928694"/>
                  <a:gd name="connsiteX13" fmla="*/ 70338 w 1097280"/>
                  <a:gd name="connsiteY13" fmla="*/ 407963 h 928694"/>
                  <a:gd name="connsiteX14" fmla="*/ 0 w 1097280"/>
                  <a:gd name="connsiteY14" fmla="*/ 309490 h 928694"/>
                  <a:gd name="connsiteX15" fmla="*/ 28135 w 1097280"/>
                  <a:gd name="connsiteY15" fmla="*/ 126610 h 928694"/>
                  <a:gd name="connsiteX16" fmla="*/ 42203 w 1097280"/>
                  <a:gd name="connsiteY16" fmla="*/ 0 h 928694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984738 w 1097280"/>
                  <a:gd name="connsiteY5" fmla="*/ 801859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500066 w 1097280"/>
                  <a:gd name="connsiteY8" fmla="*/ 857256 h 928694"/>
                  <a:gd name="connsiteX9" fmla="*/ 428628 w 1097280"/>
                  <a:gd name="connsiteY9" fmla="*/ 785818 h 928694"/>
                  <a:gd name="connsiteX10" fmla="*/ 281353 w 1097280"/>
                  <a:gd name="connsiteY10" fmla="*/ 717453 h 928694"/>
                  <a:gd name="connsiteX11" fmla="*/ 182880 w 1097280"/>
                  <a:gd name="connsiteY11" fmla="*/ 647114 h 928694"/>
                  <a:gd name="connsiteX12" fmla="*/ 70338 w 1097280"/>
                  <a:gd name="connsiteY12" fmla="*/ 562708 h 928694"/>
                  <a:gd name="connsiteX13" fmla="*/ 70338 w 1097280"/>
                  <a:gd name="connsiteY13" fmla="*/ 407963 h 928694"/>
                  <a:gd name="connsiteX14" fmla="*/ 0 w 1097280"/>
                  <a:gd name="connsiteY14" fmla="*/ 309490 h 928694"/>
                  <a:gd name="connsiteX15" fmla="*/ 28135 w 1097280"/>
                  <a:gd name="connsiteY15" fmla="*/ 126610 h 928694"/>
                  <a:gd name="connsiteX16" fmla="*/ 42203 w 1097280"/>
                  <a:gd name="connsiteY16" fmla="*/ 0 h 928694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984738 w 1097280"/>
                  <a:gd name="connsiteY5" fmla="*/ 801859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428628 w 1097280"/>
                  <a:gd name="connsiteY8" fmla="*/ 857256 h 928694"/>
                  <a:gd name="connsiteX9" fmla="*/ 428628 w 1097280"/>
                  <a:gd name="connsiteY9" fmla="*/ 785818 h 928694"/>
                  <a:gd name="connsiteX10" fmla="*/ 281353 w 1097280"/>
                  <a:gd name="connsiteY10" fmla="*/ 717453 h 928694"/>
                  <a:gd name="connsiteX11" fmla="*/ 182880 w 1097280"/>
                  <a:gd name="connsiteY11" fmla="*/ 647114 h 928694"/>
                  <a:gd name="connsiteX12" fmla="*/ 70338 w 1097280"/>
                  <a:gd name="connsiteY12" fmla="*/ 562708 h 928694"/>
                  <a:gd name="connsiteX13" fmla="*/ 70338 w 1097280"/>
                  <a:gd name="connsiteY13" fmla="*/ 407963 h 928694"/>
                  <a:gd name="connsiteX14" fmla="*/ 0 w 1097280"/>
                  <a:gd name="connsiteY14" fmla="*/ 309490 h 928694"/>
                  <a:gd name="connsiteX15" fmla="*/ 28135 w 1097280"/>
                  <a:gd name="connsiteY15" fmla="*/ 126610 h 928694"/>
                  <a:gd name="connsiteX16" fmla="*/ 42203 w 1097280"/>
                  <a:gd name="connsiteY16" fmla="*/ 0 h 928694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984738 w 1097280"/>
                  <a:gd name="connsiteY5" fmla="*/ 801859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428628 w 1097280"/>
                  <a:gd name="connsiteY8" fmla="*/ 857256 h 928694"/>
                  <a:gd name="connsiteX9" fmla="*/ 357190 w 1097280"/>
                  <a:gd name="connsiteY9" fmla="*/ 785818 h 928694"/>
                  <a:gd name="connsiteX10" fmla="*/ 281353 w 1097280"/>
                  <a:gd name="connsiteY10" fmla="*/ 717453 h 928694"/>
                  <a:gd name="connsiteX11" fmla="*/ 182880 w 1097280"/>
                  <a:gd name="connsiteY11" fmla="*/ 647114 h 928694"/>
                  <a:gd name="connsiteX12" fmla="*/ 70338 w 1097280"/>
                  <a:gd name="connsiteY12" fmla="*/ 562708 h 928694"/>
                  <a:gd name="connsiteX13" fmla="*/ 70338 w 1097280"/>
                  <a:gd name="connsiteY13" fmla="*/ 407963 h 928694"/>
                  <a:gd name="connsiteX14" fmla="*/ 0 w 1097280"/>
                  <a:gd name="connsiteY14" fmla="*/ 309490 h 928694"/>
                  <a:gd name="connsiteX15" fmla="*/ 28135 w 1097280"/>
                  <a:gd name="connsiteY15" fmla="*/ 126610 h 928694"/>
                  <a:gd name="connsiteX16" fmla="*/ 42203 w 1097280"/>
                  <a:gd name="connsiteY16" fmla="*/ 0 h 928694"/>
                  <a:gd name="connsiteX0" fmla="*/ 42203 w 1097280"/>
                  <a:gd name="connsiteY0" fmla="*/ 0 h 928694"/>
                  <a:gd name="connsiteX1" fmla="*/ 365760 w 1097280"/>
                  <a:gd name="connsiteY1" fmla="*/ 154745 h 928694"/>
                  <a:gd name="connsiteX2" fmla="*/ 731520 w 1097280"/>
                  <a:gd name="connsiteY2" fmla="*/ 196948 h 928694"/>
                  <a:gd name="connsiteX3" fmla="*/ 1026941 w 1097280"/>
                  <a:gd name="connsiteY3" fmla="*/ 337625 h 928694"/>
                  <a:gd name="connsiteX4" fmla="*/ 1097280 w 1097280"/>
                  <a:gd name="connsiteY4" fmla="*/ 492370 h 928694"/>
                  <a:gd name="connsiteX5" fmla="*/ 857256 w 1097280"/>
                  <a:gd name="connsiteY5" fmla="*/ 857256 h 928694"/>
                  <a:gd name="connsiteX6" fmla="*/ 785818 w 1097280"/>
                  <a:gd name="connsiteY6" fmla="*/ 857256 h 928694"/>
                  <a:gd name="connsiteX7" fmla="*/ 571504 w 1097280"/>
                  <a:gd name="connsiteY7" fmla="*/ 928694 h 928694"/>
                  <a:gd name="connsiteX8" fmla="*/ 428628 w 1097280"/>
                  <a:gd name="connsiteY8" fmla="*/ 857256 h 928694"/>
                  <a:gd name="connsiteX9" fmla="*/ 357190 w 1097280"/>
                  <a:gd name="connsiteY9" fmla="*/ 785818 h 928694"/>
                  <a:gd name="connsiteX10" fmla="*/ 281353 w 1097280"/>
                  <a:gd name="connsiteY10" fmla="*/ 717453 h 928694"/>
                  <a:gd name="connsiteX11" fmla="*/ 182880 w 1097280"/>
                  <a:gd name="connsiteY11" fmla="*/ 647114 h 928694"/>
                  <a:gd name="connsiteX12" fmla="*/ 70338 w 1097280"/>
                  <a:gd name="connsiteY12" fmla="*/ 562708 h 928694"/>
                  <a:gd name="connsiteX13" fmla="*/ 70338 w 1097280"/>
                  <a:gd name="connsiteY13" fmla="*/ 407963 h 928694"/>
                  <a:gd name="connsiteX14" fmla="*/ 0 w 1097280"/>
                  <a:gd name="connsiteY14" fmla="*/ 309490 h 928694"/>
                  <a:gd name="connsiteX15" fmla="*/ 28135 w 1097280"/>
                  <a:gd name="connsiteY15" fmla="*/ 126610 h 928694"/>
                  <a:gd name="connsiteX16" fmla="*/ 42203 w 1097280"/>
                  <a:gd name="connsiteY16" fmla="*/ 0 h 928694"/>
                  <a:gd name="connsiteX0" fmla="*/ 42203 w 1026941"/>
                  <a:gd name="connsiteY0" fmla="*/ 0 h 928694"/>
                  <a:gd name="connsiteX1" fmla="*/ 365760 w 1026941"/>
                  <a:gd name="connsiteY1" fmla="*/ 154745 h 928694"/>
                  <a:gd name="connsiteX2" fmla="*/ 731520 w 1026941"/>
                  <a:gd name="connsiteY2" fmla="*/ 196948 h 928694"/>
                  <a:gd name="connsiteX3" fmla="*/ 1026941 w 1026941"/>
                  <a:gd name="connsiteY3" fmla="*/ 337625 h 928694"/>
                  <a:gd name="connsiteX4" fmla="*/ 857256 w 1026941"/>
                  <a:gd name="connsiteY4" fmla="*/ 500066 h 928694"/>
                  <a:gd name="connsiteX5" fmla="*/ 857256 w 1026941"/>
                  <a:gd name="connsiteY5" fmla="*/ 857256 h 928694"/>
                  <a:gd name="connsiteX6" fmla="*/ 785818 w 1026941"/>
                  <a:gd name="connsiteY6" fmla="*/ 857256 h 928694"/>
                  <a:gd name="connsiteX7" fmla="*/ 571504 w 1026941"/>
                  <a:gd name="connsiteY7" fmla="*/ 928694 h 928694"/>
                  <a:gd name="connsiteX8" fmla="*/ 428628 w 1026941"/>
                  <a:gd name="connsiteY8" fmla="*/ 857256 h 928694"/>
                  <a:gd name="connsiteX9" fmla="*/ 357190 w 1026941"/>
                  <a:gd name="connsiteY9" fmla="*/ 785818 h 928694"/>
                  <a:gd name="connsiteX10" fmla="*/ 281353 w 1026941"/>
                  <a:gd name="connsiteY10" fmla="*/ 717453 h 928694"/>
                  <a:gd name="connsiteX11" fmla="*/ 182880 w 1026941"/>
                  <a:gd name="connsiteY11" fmla="*/ 647114 h 928694"/>
                  <a:gd name="connsiteX12" fmla="*/ 70338 w 1026941"/>
                  <a:gd name="connsiteY12" fmla="*/ 562708 h 928694"/>
                  <a:gd name="connsiteX13" fmla="*/ 70338 w 1026941"/>
                  <a:gd name="connsiteY13" fmla="*/ 407963 h 928694"/>
                  <a:gd name="connsiteX14" fmla="*/ 0 w 1026941"/>
                  <a:gd name="connsiteY14" fmla="*/ 309490 h 928694"/>
                  <a:gd name="connsiteX15" fmla="*/ 28135 w 1026941"/>
                  <a:gd name="connsiteY15" fmla="*/ 126610 h 928694"/>
                  <a:gd name="connsiteX16" fmla="*/ 42203 w 1026941"/>
                  <a:gd name="connsiteY16" fmla="*/ 0 h 928694"/>
                  <a:gd name="connsiteX0" fmla="*/ 42203 w 857257"/>
                  <a:gd name="connsiteY0" fmla="*/ 0 h 928694"/>
                  <a:gd name="connsiteX1" fmla="*/ 365760 w 857257"/>
                  <a:gd name="connsiteY1" fmla="*/ 154745 h 928694"/>
                  <a:gd name="connsiteX2" fmla="*/ 731520 w 857257"/>
                  <a:gd name="connsiteY2" fmla="*/ 196948 h 928694"/>
                  <a:gd name="connsiteX3" fmla="*/ 857257 w 857257"/>
                  <a:gd name="connsiteY3" fmla="*/ 285752 h 928694"/>
                  <a:gd name="connsiteX4" fmla="*/ 857256 w 857257"/>
                  <a:gd name="connsiteY4" fmla="*/ 500066 h 928694"/>
                  <a:gd name="connsiteX5" fmla="*/ 857256 w 857257"/>
                  <a:gd name="connsiteY5" fmla="*/ 857256 h 928694"/>
                  <a:gd name="connsiteX6" fmla="*/ 785818 w 857257"/>
                  <a:gd name="connsiteY6" fmla="*/ 857256 h 928694"/>
                  <a:gd name="connsiteX7" fmla="*/ 571504 w 857257"/>
                  <a:gd name="connsiteY7" fmla="*/ 928694 h 928694"/>
                  <a:gd name="connsiteX8" fmla="*/ 428628 w 857257"/>
                  <a:gd name="connsiteY8" fmla="*/ 857256 h 928694"/>
                  <a:gd name="connsiteX9" fmla="*/ 357190 w 857257"/>
                  <a:gd name="connsiteY9" fmla="*/ 785818 h 928694"/>
                  <a:gd name="connsiteX10" fmla="*/ 281353 w 857257"/>
                  <a:gd name="connsiteY10" fmla="*/ 717453 h 928694"/>
                  <a:gd name="connsiteX11" fmla="*/ 182880 w 857257"/>
                  <a:gd name="connsiteY11" fmla="*/ 647114 h 928694"/>
                  <a:gd name="connsiteX12" fmla="*/ 70338 w 857257"/>
                  <a:gd name="connsiteY12" fmla="*/ 562708 h 928694"/>
                  <a:gd name="connsiteX13" fmla="*/ 70338 w 857257"/>
                  <a:gd name="connsiteY13" fmla="*/ 407963 h 928694"/>
                  <a:gd name="connsiteX14" fmla="*/ 0 w 857257"/>
                  <a:gd name="connsiteY14" fmla="*/ 309490 h 928694"/>
                  <a:gd name="connsiteX15" fmla="*/ 28135 w 857257"/>
                  <a:gd name="connsiteY15" fmla="*/ 126610 h 928694"/>
                  <a:gd name="connsiteX16" fmla="*/ 42203 w 857257"/>
                  <a:gd name="connsiteY16" fmla="*/ 0 h 928694"/>
                  <a:gd name="connsiteX0" fmla="*/ 42203 w 857257"/>
                  <a:gd name="connsiteY0" fmla="*/ 0 h 928694"/>
                  <a:gd name="connsiteX1" fmla="*/ 365760 w 857257"/>
                  <a:gd name="connsiteY1" fmla="*/ 154745 h 928694"/>
                  <a:gd name="connsiteX2" fmla="*/ 731520 w 857257"/>
                  <a:gd name="connsiteY2" fmla="*/ 196948 h 928694"/>
                  <a:gd name="connsiteX3" fmla="*/ 857257 w 857257"/>
                  <a:gd name="connsiteY3" fmla="*/ 285752 h 928694"/>
                  <a:gd name="connsiteX4" fmla="*/ 857256 w 857257"/>
                  <a:gd name="connsiteY4" fmla="*/ 500066 h 928694"/>
                  <a:gd name="connsiteX5" fmla="*/ 857257 w 857257"/>
                  <a:gd name="connsiteY5" fmla="*/ 857256 h 928694"/>
                  <a:gd name="connsiteX6" fmla="*/ 785818 w 857257"/>
                  <a:gd name="connsiteY6" fmla="*/ 857256 h 928694"/>
                  <a:gd name="connsiteX7" fmla="*/ 571504 w 857257"/>
                  <a:gd name="connsiteY7" fmla="*/ 928694 h 928694"/>
                  <a:gd name="connsiteX8" fmla="*/ 428628 w 857257"/>
                  <a:gd name="connsiteY8" fmla="*/ 857256 h 928694"/>
                  <a:gd name="connsiteX9" fmla="*/ 357190 w 857257"/>
                  <a:gd name="connsiteY9" fmla="*/ 785818 h 928694"/>
                  <a:gd name="connsiteX10" fmla="*/ 281353 w 857257"/>
                  <a:gd name="connsiteY10" fmla="*/ 717453 h 928694"/>
                  <a:gd name="connsiteX11" fmla="*/ 182880 w 857257"/>
                  <a:gd name="connsiteY11" fmla="*/ 647114 h 928694"/>
                  <a:gd name="connsiteX12" fmla="*/ 70338 w 857257"/>
                  <a:gd name="connsiteY12" fmla="*/ 562708 h 928694"/>
                  <a:gd name="connsiteX13" fmla="*/ 70338 w 857257"/>
                  <a:gd name="connsiteY13" fmla="*/ 407963 h 928694"/>
                  <a:gd name="connsiteX14" fmla="*/ 0 w 857257"/>
                  <a:gd name="connsiteY14" fmla="*/ 309490 h 928694"/>
                  <a:gd name="connsiteX15" fmla="*/ 28135 w 857257"/>
                  <a:gd name="connsiteY15" fmla="*/ 126610 h 928694"/>
                  <a:gd name="connsiteX16" fmla="*/ 42203 w 857257"/>
                  <a:gd name="connsiteY16" fmla="*/ 0 h 928694"/>
                  <a:gd name="connsiteX0" fmla="*/ 42203 w 857257"/>
                  <a:gd name="connsiteY0" fmla="*/ 0 h 928694"/>
                  <a:gd name="connsiteX1" fmla="*/ 365760 w 857257"/>
                  <a:gd name="connsiteY1" fmla="*/ 154745 h 928694"/>
                  <a:gd name="connsiteX2" fmla="*/ 731520 w 857257"/>
                  <a:gd name="connsiteY2" fmla="*/ 196948 h 928694"/>
                  <a:gd name="connsiteX3" fmla="*/ 857257 w 857257"/>
                  <a:gd name="connsiteY3" fmla="*/ 285752 h 928694"/>
                  <a:gd name="connsiteX4" fmla="*/ 857256 w 857257"/>
                  <a:gd name="connsiteY4" fmla="*/ 500066 h 928694"/>
                  <a:gd name="connsiteX5" fmla="*/ 857257 w 857257"/>
                  <a:gd name="connsiteY5" fmla="*/ 857256 h 928694"/>
                  <a:gd name="connsiteX6" fmla="*/ 785819 w 857257"/>
                  <a:gd name="connsiteY6" fmla="*/ 857256 h 928694"/>
                  <a:gd name="connsiteX7" fmla="*/ 571504 w 857257"/>
                  <a:gd name="connsiteY7" fmla="*/ 928694 h 928694"/>
                  <a:gd name="connsiteX8" fmla="*/ 428628 w 857257"/>
                  <a:gd name="connsiteY8" fmla="*/ 857256 h 928694"/>
                  <a:gd name="connsiteX9" fmla="*/ 357190 w 857257"/>
                  <a:gd name="connsiteY9" fmla="*/ 785818 h 928694"/>
                  <a:gd name="connsiteX10" fmla="*/ 281353 w 857257"/>
                  <a:gd name="connsiteY10" fmla="*/ 717453 h 928694"/>
                  <a:gd name="connsiteX11" fmla="*/ 182880 w 857257"/>
                  <a:gd name="connsiteY11" fmla="*/ 647114 h 928694"/>
                  <a:gd name="connsiteX12" fmla="*/ 70338 w 857257"/>
                  <a:gd name="connsiteY12" fmla="*/ 562708 h 928694"/>
                  <a:gd name="connsiteX13" fmla="*/ 70338 w 857257"/>
                  <a:gd name="connsiteY13" fmla="*/ 407963 h 928694"/>
                  <a:gd name="connsiteX14" fmla="*/ 0 w 857257"/>
                  <a:gd name="connsiteY14" fmla="*/ 309490 h 928694"/>
                  <a:gd name="connsiteX15" fmla="*/ 28135 w 857257"/>
                  <a:gd name="connsiteY15" fmla="*/ 126610 h 928694"/>
                  <a:gd name="connsiteX16" fmla="*/ 42203 w 857257"/>
                  <a:gd name="connsiteY16" fmla="*/ 0 h 928694"/>
                  <a:gd name="connsiteX0" fmla="*/ 42203 w 857257"/>
                  <a:gd name="connsiteY0" fmla="*/ 0 h 928694"/>
                  <a:gd name="connsiteX1" fmla="*/ 365760 w 857257"/>
                  <a:gd name="connsiteY1" fmla="*/ 154745 h 928694"/>
                  <a:gd name="connsiteX2" fmla="*/ 731520 w 857257"/>
                  <a:gd name="connsiteY2" fmla="*/ 196948 h 928694"/>
                  <a:gd name="connsiteX3" fmla="*/ 857257 w 857257"/>
                  <a:gd name="connsiteY3" fmla="*/ 285752 h 928694"/>
                  <a:gd name="connsiteX4" fmla="*/ 857256 w 857257"/>
                  <a:gd name="connsiteY4" fmla="*/ 500066 h 928694"/>
                  <a:gd name="connsiteX5" fmla="*/ 857257 w 857257"/>
                  <a:gd name="connsiteY5" fmla="*/ 857256 h 928694"/>
                  <a:gd name="connsiteX6" fmla="*/ 785819 w 857257"/>
                  <a:gd name="connsiteY6" fmla="*/ 857256 h 928694"/>
                  <a:gd name="connsiteX7" fmla="*/ 571504 w 857257"/>
                  <a:gd name="connsiteY7" fmla="*/ 928694 h 928694"/>
                  <a:gd name="connsiteX8" fmla="*/ 428628 w 857257"/>
                  <a:gd name="connsiteY8" fmla="*/ 857256 h 928694"/>
                  <a:gd name="connsiteX9" fmla="*/ 357190 w 857257"/>
                  <a:gd name="connsiteY9" fmla="*/ 785818 h 928694"/>
                  <a:gd name="connsiteX10" fmla="*/ 281353 w 857257"/>
                  <a:gd name="connsiteY10" fmla="*/ 717453 h 928694"/>
                  <a:gd name="connsiteX11" fmla="*/ 182880 w 857257"/>
                  <a:gd name="connsiteY11" fmla="*/ 647114 h 928694"/>
                  <a:gd name="connsiteX12" fmla="*/ 71439 w 857257"/>
                  <a:gd name="connsiteY12" fmla="*/ 500066 h 928694"/>
                  <a:gd name="connsiteX13" fmla="*/ 70338 w 857257"/>
                  <a:gd name="connsiteY13" fmla="*/ 407963 h 928694"/>
                  <a:gd name="connsiteX14" fmla="*/ 0 w 857257"/>
                  <a:gd name="connsiteY14" fmla="*/ 309490 h 928694"/>
                  <a:gd name="connsiteX15" fmla="*/ 28135 w 857257"/>
                  <a:gd name="connsiteY15" fmla="*/ 126610 h 928694"/>
                  <a:gd name="connsiteX16" fmla="*/ 42203 w 857257"/>
                  <a:gd name="connsiteY16" fmla="*/ 0 h 928694"/>
                  <a:gd name="connsiteX0" fmla="*/ 42203 w 857257"/>
                  <a:gd name="connsiteY0" fmla="*/ 0 h 928694"/>
                  <a:gd name="connsiteX1" fmla="*/ 365760 w 857257"/>
                  <a:gd name="connsiteY1" fmla="*/ 154745 h 928694"/>
                  <a:gd name="connsiteX2" fmla="*/ 731520 w 857257"/>
                  <a:gd name="connsiteY2" fmla="*/ 196948 h 928694"/>
                  <a:gd name="connsiteX3" fmla="*/ 857257 w 857257"/>
                  <a:gd name="connsiteY3" fmla="*/ 285752 h 928694"/>
                  <a:gd name="connsiteX4" fmla="*/ 857256 w 857257"/>
                  <a:gd name="connsiteY4" fmla="*/ 500066 h 928694"/>
                  <a:gd name="connsiteX5" fmla="*/ 857257 w 857257"/>
                  <a:gd name="connsiteY5" fmla="*/ 857256 h 928694"/>
                  <a:gd name="connsiteX6" fmla="*/ 785819 w 857257"/>
                  <a:gd name="connsiteY6" fmla="*/ 857256 h 928694"/>
                  <a:gd name="connsiteX7" fmla="*/ 571504 w 857257"/>
                  <a:gd name="connsiteY7" fmla="*/ 928694 h 928694"/>
                  <a:gd name="connsiteX8" fmla="*/ 428628 w 857257"/>
                  <a:gd name="connsiteY8" fmla="*/ 857256 h 928694"/>
                  <a:gd name="connsiteX9" fmla="*/ 357190 w 857257"/>
                  <a:gd name="connsiteY9" fmla="*/ 785818 h 928694"/>
                  <a:gd name="connsiteX10" fmla="*/ 281353 w 857257"/>
                  <a:gd name="connsiteY10" fmla="*/ 717453 h 928694"/>
                  <a:gd name="connsiteX11" fmla="*/ 214315 w 857257"/>
                  <a:gd name="connsiteY11" fmla="*/ 642942 h 928694"/>
                  <a:gd name="connsiteX12" fmla="*/ 71439 w 857257"/>
                  <a:gd name="connsiteY12" fmla="*/ 500066 h 928694"/>
                  <a:gd name="connsiteX13" fmla="*/ 70338 w 857257"/>
                  <a:gd name="connsiteY13" fmla="*/ 407963 h 928694"/>
                  <a:gd name="connsiteX14" fmla="*/ 0 w 857257"/>
                  <a:gd name="connsiteY14" fmla="*/ 309490 h 928694"/>
                  <a:gd name="connsiteX15" fmla="*/ 28135 w 857257"/>
                  <a:gd name="connsiteY15" fmla="*/ 126610 h 928694"/>
                  <a:gd name="connsiteX16" fmla="*/ 42203 w 857257"/>
                  <a:gd name="connsiteY16" fmla="*/ 0 h 928694"/>
                  <a:gd name="connsiteX0" fmla="*/ 42203 w 857257"/>
                  <a:gd name="connsiteY0" fmla="*/ 0 h 928694"/>
                  <a:gd name="connsiteX1" fmla="*/ 365760 w 857257"/>
                  <a:gd name="connsiteY1" fmla="*/ 154745 h 928694"/>
                  <a:gd name="connsiteX2" fmla="*/ 731520 w 857257"/>
                  <a:gd name="connsiteY2" fmla="*/ 196948 h 928694"/>
                  <a:gd name="connsiteX3" fmla="*/ 857257 w 857257"/>
                  <a:gd name="connsiteY3" fmla="*/ 285752 h 928694"/>
                  <a:gd name="connsiteX4" fmla="*/ 857256 w 857257"/>
                  <a:gd name="connsiteY4" fmla="*/ 500066 h 928694"/>
                  <a:gd name="connsiteX5" fmla="*/ 857257 w 857257"/>
                  <a:gd name="connsiteY5" fmla="*/ 857256 h 928694"/>
                  <a:gd name="connsiteX6" fmla="*/ 785819 w 857257"/>
                  <a:gd name="connsiteY6" fmla="*/ 857256 h 928694"/>
                  <a:gd name="connsiteX7" fmla="*/ 571504 w 857257"/>
                  <a:gd name="connsiteY7" fmla="*/ 928694 h 928694"/>
                  <a:gd name="connsiteX8" fmla="*/ 428628 w 857257"/>
                  <a:gd name="connsiteY8" fmla="*/ 857256 h 928694"/>
                  <a:gd name="connsiteX9" fmla="*/ 357190 w 857257"/>
                  <a:gd name="connsiteY9" fmla="*/ 785818 h 928694"/>
                  <a:gd name="connsiteX10" fmla="*/ 285753 w 857257"/>
                  <a:gd name="connsiteY10" fmla="*/ 714380 h 928694"/>
                  <a:gd name="connsiteX11" fmla="*/ 214315 w 857257"/>
                  <a:gd name="connsiteY11" fmla="*/ 642942 h 928694"/>
                  <a:gd name="connsiteX12" fmla="*/ 71439 w 857257"/>
                  <a:gd name="connsiteY12" fmla="*/ 500066 h 928694"/>
                  <a:gd name="connsiteX13" fmla="*/ 70338 w 857257"/>
                  <a:gd name="connsiteY13" fmla="*/ 407963 h 928694"/>
                  <a:gd name="connsiteX14" fmla="*/ 0 w 857257"/>
                  <a:gd name="connsiteY14" fmla="*/ 309490 h 928694"/>
                  <a:gd name="connsiteX15" fmla="*/ 28135 w 857257"/>
                  <a:gd name="connsiteY15" fmla="*/ 126610 h 928694"/>
                  <a:gd name="connsiteX16" fmla="*/ 42203 w 857257"/>
                  <a:gd name="connsiteY16" fmla="*/ 0 h 928694"/>
                  <a:gd name="connsiteX0" fmla="*/ 42203 w 857257"/>
                  <a:gd name="connsiteY0" fmla="*/ 0 h 928694"/>
                  <a:gd name="connsiteX1" fmla="*/ 365760 w 857257"/>
                  <a:gd name="connsiteY1" fmla="*/ 154745 h 928694"/>
                  <a:gd name="connsiteX2" fmla="*/ 731520 w 857257"/>
                  <a:gd name="connsiteY2" fmla="*/ 196948 h 928694"/>
                  <a:gd name="connsiteX3" fmla="*/ 857257 w 857257"/>
                  <a:gd name="connsiteY3" fmla="*/ 285752 h 928694"/>
                  <a:gd name="connsiteX4" fmla="*/ 857256 w 857257"/>
                  <a:gd name="connsiteY4" fmla="*/ 500066 h 928694"/>
                  <a:gd name="connsiteX5" fmla="*/ 857257 w 857257"/>
                  <a:gd name="connsiteY5" fmla="*/ 857256 h 928694"/>
                  <a:gd name="connsiteX6" fmla="*/ 785819 w 857257"/>
                  <a:gd name="connsiteY6" fmla="*/ 857256 h 928694"/>
                  <a:gd name="connsiteX7" fmla="*/ 571504 w 857257"/>
                  <a:gd name="connsiteY7" fmla="*/ 928694 h 928694"/>
                  <a:gd name="connsiteX8" fmla="*/ 428628 w 857257"/>
                  <a:gd name="connsiteY8" fmla="*/ 857256 h 928694"/>
                  <a:gd name="connsiteX9" fmla="*/ 357190 w 857257"/>
                  <a:gd name="connsiteY9" fmla="*/ 785818 h 928694"/>
                  <a:gd name="connsiteX10" fmla="*/ 285753 w 857257"/>
                  <a:gd name="connsiteY10" fmla="*/ 714380 h 928694"/>
                  <a:gd name="connsiteX11" fmla="*/ 214315 w 857257"/>
                  <a:gd name="connsiteY11" fmla="*/ 642942 h 928694"/>
                  <a:gd name="connsiteX12" fmla="*/ 71439 w 857257"/>
                  <a:gd name="connsiteY12" fmla="*/ 500066 h 928694"/>
                  <a:gd name="connsiteX13" fmla="*/ 1 w 857257"/>
                  <a:gd name="connsiteY13" fmla="*/ 428628 h 928694"/>
                  <a:gd name="connsiteX14" fmla="*/ 0 w 857257"/>
                  <a:gd name="connsiteY14" fmla="*/ 309490 h 928694"/>
                  <a:gd name="connsiteX15" fmla="*/ 28135 w 857257"/>
                  <a:gd name="connsiteY15" fmla="*/ 126610 h 928694"/>
                  <a:gd name="connsiteX16" fmla="*/ 42203 w 857257"/>
                  <a:gd name="connsiteY16" fmla="*/ 0 h 928694"/>
                  <a:gd name="connsiteX0" fmla="*/ 113640 w 928694"/>
                  <a:gd name="connsiteY0" fmla="*/ 0 h 928694"/>
                  <a:gd name="connsiteX1" fmla="*/ 437197 w 928694"/>
                  <a:gd name="connsiteY1" fmla="*/ 154745 h 928694"/>
                  <a:gd name="connsiteX2" fmla="*/ 802957 w 928694"/>
                  <a:gd name="connsiteY2" fmla="*/ 196948 h 928694"/>
                  <a:gd name="connsiteX3" fmla="*/ 928694 w 928694"/>
                  <a:gd name="connsiteY3" fmla="*/ 285752 h 928694"/>
                  <a:gd name="connsiteX4" fmla="*/ 928693 w 928694"/>
                  <a:gd name="connsiteY4" fmla="*/ 500066 h 928694"/>
                  <a:gd name="connsiteX5" fmla="*/ 928694 w 928694"/>
                  <a:gd name="connsiteY5" fmla="*/ 857256 h 928694"/>
                  <a:gd name="connsiteX6" fmla="*/ 857256 w 928694"/>
                  <a:gd name="connsiteY6" fmla="*/ 857256 h 928694"/>
                  <a:gd name="connsiteX7" fmla="*/ 642941 w 928694"/>
                  <a:gd name="connsiteY7" fmla="*/ 928694 h 928694"/>
                  <a:gd name="connsiteX8" fmla="*/ 500065 w 928694"/>
                  <a:gd name="connsiteY8" fmla="*/ 857256 h 928694"/>
                  <a:gd name="connsiteX9" fmla="*/ 428627 w 928694"/>
                  <a:gd name="connsiteY9" fmla="*/ 785818 h 928694"/>
                  <a:gd name="connsiteX10" fmla="*/ 357190 w 928694"/>
                  <a:gd name="connsiteY10" fmla="*/ 714380 h 928694"/>
                  <a:gd name="connsiteX11" fmla="*/ 285752 w 928694"/>
                  <a:gd name="connsiteY11" fmla="*/ 642942 h 928694"/>
                  <a:gd name="connsiteX12" fmla="*/ 142876 w 928694"/>
                  <a:gd name="connsiteY12" fmla="*/ 500066 h 928694"/>
                  <a:gd name="connsiteX13" fmla="*/ 71438 w 928694"/>
                  <a:gd name="connsiteY13" fmla="*/ 428628 h 928694"/>
                  <a:gd name="connsiteX14" fmla="*/ 0 w 928694"/>
                  <a:gd name="connsiteY14" fmla="*/ 285752 h 928694"/>
                  <a:gd name="connsiteX15" fmla="*/ 99572 w 928694"/>
                  <a:gd name="connsiteY15" fmla="*/ 126610 h 928694"/>
                  <a:gd name="connsiteX16" fmla="*/ 113640 w 928694"/>
                  <a:gd name="connsiteY16" fmla="*/ 0 h 928694"/>
                  <a:gd name="connsiteX0" fmla="*/ 185078 w 1000132"/>
                  <a:gd name="connsiteY0" fmla="*/ 0 h 928694"/>
                  <a:gd name="connsiteX1" fmla="*/ 508635 w 1000132"/>
                  <a:gd name="connsiteY1" fmla="*/ 154745 h 928694"/>
                  <a:gd name="connsiteX2" fmla="*/ 874395 w 1000132"/>
                  <a:gd name="connsiteY2" fmla="*/ 196948 h 928694"/>
                  <a:gd name="connsiteX3" fmla="*/ 1000132 w 1000132"/>
                  <a:gd name="connsiteY3" fmla="*/ 285752 h 928694"/>
                  <a:gd name="connsiteX4" fmla="*/ 1000131 w 1000132"/>
                  <a:gd name="connsiteY4" fmla="*/ 500066 h 928694"/>
                  <a:gd name="connsiteX5" fmla="*/ 1000132 w 1000132"/>
                  <a:gd name="connsiteY5" fmla="*/ 857256 h 928694"/>
                  <a:gd name="connsiteX6" fmla="*/ 928694 w 1000132"/>
                  <a:gd name="connsiteY6" fmla="*/ 857256 h 928694"/>
                  <a:gd name="connsiteX7" fmla="*/ 714379 w 1000132"/>
                  <a:gd name="connsiteY7" fmla="*/ 928694 h 928694"/>
                  <a:gd name="connsiteX8" fmla="*/ 571503 w 1000132"/>
                  <a:gd name="connsiteY8" fmla="*/ 857256 h 928694"/>
                  <a:gd name="connsiteX9" fmla="*/ 500065 w 1000132"/>
                  <a:gd name="connsiteY9" fmla="*/ 785818 h 928694"/>
                  <a:gd name="connsiteX10" fmla="*/ 428628 w 1000132"/>
                  <a:gd name="connsiteY10" fmla="*/ 714380 h 928694"/>
                  <a:gd name="connsiteX11" fmla="*/ 357190 w 1000132"/>
                  <a:gd name="connsiteY11" fmla="*/ 642942 h 928694"/>
                  <a:gd name="connsiteX12" fmla="*/ 214314 w 1000132"/>
                  <a:gd name="connsiteY12" fmla="*/ 500066 h 928694"/>
                  <a:gd name="connsiteX13" fmla="*/ 142876 w 1000132"/>
                  <a:gd name="connsiteY13" fmla="*/ 428628 h 928694"/>
                  <a:gd name="connsiteX14" fmla="*/ 0 w 1000132"/>
                  <a:gd name="connsiteY14" fmla="*/ 285752 h 928694"/>
                  <a:gd name="connsiteX15" fmla="*/ 171010 w 1000132"/>
                  <a:gd name="connsiteY15" fmla="*/ 126610 h 928694"/>
                  <a:gd name="connsiteX16" fmla="*/ 185078 w 1000132"/>
                  <a:gd name="connsiteY16" fmla="*/ 0 h 928694"/>
                  <a:gd name="connsiteX0" fmla="*/ 185078 w 1000132"/>
                  <a:gd name="connsiteY0" fmla="*/ 0 h 928694"/>
                  <a:gd name="connsiteX1" fmla="*/ 508635 w 1000132"/>
                  <a:gd name="connsiteY1" fmla="*/ 154745 h 928694"/>
                  <a:gd name="connsiteX2" fmla="*/ 874395 w 1000132"/>
                  <a:gd name="connsiteY2" fmla="*/ 196948 h 928694"/>
                  <a:gd name="connsiteX3" fmla="*/ 1000132 w 1000132"/>
                  <a:gd name="connsiteY3" fmla="*/ 285752 h 928694"/>
                  <a:gd name="connsiteX4" fmla="*/ 1000131 w 1000132"/>
                  <a:gd name="connsiteY4" fmla="*/ 500066 h 928694"/>
                  <a:gd name="connsiteX5" fmla="*/ 1000132 w 1000132"/>
                  <a:gd name="connsiteY5" fmla="*/ 857256 h 928694"/>
                  <a:gd name="connsiteX6" fmla="*/ 928694 w 1000132"/>
                  <a:gd name="connsiteY6" fmla="*/ 857256 h 928694"/>
                  <a:gd name="connsiteX7" fmla="*/ 714379 w 1000132"/>
                  <a:gd name="connsiteY7" fmla="*/ 928694 h 928694"/>
                  <a:gd name="connsiteX8" fmla="*/ 571503 w 1000132"/>
                  <a:gd name="connsiteY8" fmla="*/ 857256 h 928694"/>
                  <a:gd name="connsiteX9" fmla="*/ 500065 w 1000132"/>
                  <a:gd name="connsiteY9" fmla="*/ 785818 h 928694"/>
                  <a:gd name="connsiteX10" fmla="*/ 428628 w 1000132"/>
                  <a:gd name="connsiteY10" fmla="*/ 714380 h 928694"/>
                  <a:gd name="connsiteX11" fmla="*/ 357190 w 1000132"/>
                  <a:gd name="connsiteY11" fmla="*/ 642942 h 928694"/>
                  <a:gd name="connsiteX12" fmla="*/ 214314 w 1000132"/>
                  <a:gd name="connsiteY12" fmla="*/ 500066 h 928694"/>
                  <a:gd name="connsiteX13" fmla="*/ 142876 w 1000132"/>
                  <a:gd name="connsiteY13" fmla="*/ 428628 h 928694"/>
                  <a:gd name="connsiteX14" fmla="*/ 0 w 1000132"/>
                  <a:gd name="connsiteY14" fmla="*/ 285752 h 928694"/>
                  <a:gd name="connsiteX15" fmla="*/ 71438 w 1000132"/>
                  <a:gd name="connsiteY15" fmla="*/ 214314 h 928694"/>
                  <a:gd name="connsiteX16" fmla="*/ 185078 w 1000132"/>
                  <a:gd name="connsiteY16" fmla="*/ 0 h 928694"/>
                  <a:gd name="connsiteX0" fmla="*/ 142876 w 1000132"/>
                  <a:gd name="connsiteY0" fmla="*/ 59569 h 773949"/>
                  <a:gd name="connsiteX1" fmla="*/ 508635 w 1000132"/>
                  <a:gd name="connsiteY1" fmla="*/ 0 h 773949"/>
                  <a:gd name="connsiteX2" fmla="*/ 874395 w 1000132"/>
                  <a:gd name="connsiteY2" fmla="*/ 42203 h 773949"/>
                  <a:gd name="connsiteX3" fmla="*/ 1000132 w 1000132"/>
                  <a:gd name="connsiteY3" fmla="*/ 131007 h 773949"/>
                  <a:gd name="connsiteX4" fmla="*/ 1000131 w 1000132"/>
                  <a:gd name="connsiteY4" fmla="*/ 345321 h 773949"/>
                  <a:gd name="connsiteX5" fmla="*/ 1000132 w 1000132"/>
                  <a:gd name="connsiteY5" fmla="*/ 702511 h 773949"/>
                  <a:gd name="connsiteX6" fmla="*/ 928694 w 1000132"/>
                  <a:gd name="connsiteY6" fmla="*/ 702511 h 773949"/>
                  <a:gd name="connsiteX7" fmla="*/ 714379 w 1000132"/>
                  <a:gd name="connsiteY7" fmla="*/ 773949 h 773949"/>
                  <a:gd name="connsiteX8" fmla="*/ 571503 w 1000132"/>
                  <a:gd name="connsiteY8" fmla="*/ 702511 h 773949"/>
                  <a:gd name="connsiteX9" fmla="*/ 500065 w 1000132"/>
                  <a:gd name="connsiteY9" fmla="*/ 631073 h 773949"/>
                  <a:gd name="connsiteX10" fmla="*/ 428628 w 1000132"/>
                  <a:gd name="connsiteY10" fmla="*/ 559635 h 773949"/>
                  <a:gd name="connsiteX11" fmla="*/ 357190 w 1000132"/>
                  <a:gd name="connsiteY11" fmla="*/ 488197 h 773949"/>
                  <a:gd name="connsiteX12" fmla="*/ 214314 w 1000132"/>
                  <a:gd name="connsiteY12" fmla="*/ 345321 h 773949"/>
                  <a:gd name="connsiteX13" fmla="*/ 142876 w 1000132"/>
                  <a:gd name="connsiteY13" fmla="*/ 273883 h 773949"/>
                  <a:gd name="connsiteX14" fmla="*/ 0 w 1000132"/>
                  <a:gd name="connsiteY14" fmla="*/ 131007 h 773949"/>
                  <a:gd name="connsiteX15" fmla="*/ 71438 w 1000132"/>
                  <a:gd name="connsiteY15" fmla="*/ 59569 h 773949"/>
                  <a:gd name="connsiteX16" fmla="*/ 142876 w 1000132"/>
                  <a:gd name="connsiteY16" fmla="*/ 59569 h 773949"/>
                  <a:gd name="connsiteX0" fmla="*/ 142876 w 1000132"/>
                  <a:gd name="connsiteY0" fmla="*/ 17366 h 731746"/>
                  <a:gd name="connsiteX1" fmla="*/ 357190 w 1000132"/>
                  <a:gd name="connsiteY1" fmla="*/ 160242 h 731746"/>
                  <a:gd name="connsiteX2" fmla="*/ 874395 w 1000132"/>
                  <a:gd name="connsiteY2" fmla="*/ 0 h 731746"/>
                  <a:gd name="connsiteX3" fmla="*/ 1000132 w 1000132"/>
                  <a:gd name="connsiteY3" fmla="*/ 88804 h 731746"/>
                  <a:gd name="connsiteX4" fmla="*/ 1000131 w 1000132"/>
                  <a:gd name="connsiteY4" fmla="*/ 303118 h 731746"/>
                  <a:gd name="connsiteX5" fmla="*/ 1000132 w 1000132"/>
                  <a:gd name="connsiteY5" fmla="*/ 660308 h 731746"/>
                  <a:gd name="connsiteX6" fmla="*/ 928694 w 1000132"/>
                  <a:gd name="connsiteY6" fmla="*/ 660308 h 731746"/>
                  <a:gd name="connsiteX7" fmla="*/ 714379 w 1000132"/>
                  <a:gd name="connsiteY7" fmla="*/ 731746 h 731746"/>
                  <a:gd name="connsiteX8" fmla="*/ 571503 w 1000132"/>
                  <a:gd name="connsiteY8" fmla="*/ 660308 h 731746"/>
                  <a:gd name="connsiteX9" fmla="*/ 500065 w 1000132"/>
                  <a:gd name="connsiteY9" fmla="*/ 588870 h 731746"/>
                  <a:gd name="connsiteX10" fmla="*/ 428628 w 1000132"/>
                  <a:gd name="connsiteY10" fmla="*/ 517432 h 731746"/>
                  <a:gd name="connsiteX11" fmla="*/ 357190 w 1000132"/>
                  <a:gd name="connsiteY11" fmla="*/ 445994 h 731746"/>
                  <a:gd name="connsiteX12" fmla="*/ 214314 w 1000132"/>
                  <a:gd name="connsiteY12" fmla="*/ 303118 h 731746"/>
                  <a:gd name="connsiteX13" fmla="*/ 142876 w 1000132"/>
                  <a:gd name="connsiteY13" fmla="*/ 231680 h 731746"/>
                  <a:gd name="connsiteX14" fmla="*/ 0 w 1000132"/>
                  <a:gd name="connsiteY14" fmla="*/ 88804 h 731746"/>
                  <a:gd name="connsiteX15" fmla="*/ 71438 w 1000132"/>
                  <a:gd name="connsiteY15" fmla="*/ 17366 h 731746"/>
                  <a:gd name="connsiteX16" fmla="*/ 142876 w 1000132"/>
                  <a:gd name="connsiteY16" fmla="*/ 17366 h 731746"/>
                  <a:gd name="connsiteX0" fmla="*/ 142876 w 1000132"/>
                  <a:gd name="connsiteY0" fmla="*/ 17366 h 731746"/>
                  <a:gd name="connsiteX1" fmla="*/ 357190 w 1000132"/>
                  <a:gd name="connsiteY1" fmla="*/ 160242 h 731746"/>
                  <a:gd name="connsiteX2" fmla="*/ 482473 w 1000132"/>
                  <a:gd name="connsiteY2" fmla="*/ 120834 h 731746"/>
                  <a:gd name="connsiteX3" fmla="*/ 874395 w 1000132"/>
                  <a:gd name="connsiteY3" fmla="*/ 0 h 731746"/>
                  <a:gd name="connsiteX4" fmla="*/ 1000132 w 1000132"/>
                  <a:gd name="connsiteY4" fmla="*/ 88804 h 731746"/>
                  <a:gd name="connsiteX5" fmla="*/ 1000131 w 1000132"/>
                  <a:gd name="connsiteY5" fmla="*/ 303118 h 731746"/>
                  <a:gd name="connsiteX6" fmla="*/ 1000132 w 1000132"/>
                  <a:gd name="connsiteY6" fmla="*/ 660308 h 731746"/>
                  <a:gd name="connsiteX7" fmla="*/ 928694 w 1000132"/>
                  <a:gd name="connsiteY7" fmla="*/ 660308 h 731746"/>
                  <a:gd name="connsiteX8" fmla="*/ 714379 w 1000132"/>
                  <a:gd name="connsiteY8" fmla="*/ 731746 h 731746"/>
                  <a:gd name="connsiteX9" fmla="*/ 571503 w 1000132"/>
                  <a:gd name="connsiteY9" fmla="*/ 660308 h 731746"/>
                  <a:gd name="connsiteX10" fmla="*/ 500065 w 1000132"/>
                  <a:gd name="connsiteY10" fmla="*/ 588870 h 731746"/>
                  <a:gd name="connsiteX11" fmla="*/ 428628 w 1000132"/>
                  <a:gd name="connsiteY11" fmla="*/ 517432 h 731746"/>
                  <a:gd name="connsiteX12" fmla="*/ 357190 w 1000132"/>
                  <a:gd name="connsiteY12" fmla="*/ 445994 h 731746"/>
                  <a:gd name="connsiteX13" fmla="*/ 214314 w 1000132"/>
                  <a:gd name="connsiteY13" fmla="*/ 303118 h 731746"/>
                  <a:gd name="connsiteX14" fmla="*/ 142876 w 1000132"/>
                  <a:gd name="connsiteY14" fmla="*/ 231680 h 731746"/>
                  <a:gd name="connsiteX15" fmla="*/ 0 w 1000132"/>
                  <a:gd name="connsiteY15" fmla="*/ 88804 h 731746"/>
                  <a:gd name="connsiteX16" fmla="*/ 71438 w 1000132"/>
                  <a:gd name="connsiteY16" fmla="*/ 17366 h 731746"/>
                  <a:gd name="connsiteX17" fmla="*/ 142876 w 1000132"/>
                  <a:gd name="connsiteY17" fmla="*/ 17366 h 731746"/>
                  <a:gd name="connsiteX0" fmla="*/ 142876 w 1000132"/>
                  <a:gd name="connsiteY0" fmla="*/ 17366 h 731746"/>
                  <a:gd name="connsiteX1" fmla="*/ 357190 w 1000132"/>
                  <a:gd name="connsiteY1" fmla="*/ 160242 h 731746"/>
                  <a:gd name="connsiteX2" fmla="*/ 500066 w 1000132"/>
                  <a:gd name="connsiteY2" fmla="*/ 231679 h 731746"/>
                  <a:gd name="connsiteX3" fmla="*/ 874395 w 1000132"/>
                  <a:gd name="connsiteY3" fmla="*/ 0 h 731746"/>
                  <a:gd name="connsiteX4" fmla="*/ 1000132 w 1000132"/>
                  <a:gd name="connsiteY4" fmla="*/ 88804 h 731746"/>
                  <a:gd name="connsiteX5" fmla="*/ 1000131 w 1000132"/>
                  <a:gd name="connsiteY5" fmla="*/ 303118 h 731746"/>
                  <a:gd name="connsiteX6" fmla="*/ 1000132 w 1000132"/>
                  <a:gd name="connsiteY6" fmla="*/ 660308 h 731746"/>
                  <a:gd name="connsiteX7" fmla="*/ 928694 w 1000132"/>
                  <a:gd name="connsiteY7" fmla="*/ 660308 h 731746"/>
                  <a:gd name="connsiteX8" fmla="*/ 714379 w 1000132"/>
                  <a:gd name="connsiteY8" fmla="*/ 731746 h 731746"/>
                  <a:gd name="connsiteX9" fmla="*/ 571503 w 1000132"/>
                  <a:gd name="connsiteY9" fmla="*/ 660308 h 731746"/>
                  <a:gd name="connsiteX10" fmla="*/ 500065 w 1000132"/>
                  <a:gd name="connsiteY10" fmla="*/ 588870 h 731746"/>
                  <a:gd name="connsiteX11" fmla="*/ 428628 w 1000132"/>
                  <a:gd name="connsiteY11" fmla="*/ 517432 h 731746"/>
                  <a:gd name="connsiteX12" fmla="*/ 357190 w 1000132"/>
                  <a:gd name="connsiteY12" fmla="*/ 445994 h 731746"/>
                  <a:gd name="connsiteX13" fmla="*/ 214314 w 1000132"/>
                  <a:gd name="connsiteY13" fmla="*/ 303118 h 731746"/>
                  <a:gd name="connsiteX14" fmla="*/ 142876 w 1000132"/>
                  <a:gd name="connsiteY14" fmla="*/ 231680 h 731746"/>
                  <a:gd name="connsiteX15" fmla="*/ 0 w 1000132"/>
                  <a:gd name="connsiteY15" fmla="*/ 88804 h 731746"/>
                  <a:gd name="connsiteX16" fmla="*/ 71438 w 1000132"/>
                  <a:gd name="connsiteY16" fmla="*/ 17366 h 731746"/>
                  <a:gd name="connsiteX17" fmla="*/ 142876 w 1000132"/>
                  <a:gd name="connsiteY17" fmla="*/ 17366 h 731746"/>
                  <a:gd name="connsiteX0" fmla="*/ 142876 w 1000132"/>
                  <a:gd name="connsiteY0" fmla="*/ 17366 h 731746"/>
                  <a:gd name="connsiteX1" fmla="*/ 357190 w 1000132"/>
                  <a:gd name="connsiteY1" fmla="*/ 160242 h 731746"/>
                  <a:gd name="connsiteX2" fmla="*/ 500066 w 1000132"/>
                  <a:gd name="connsiteY2" fmla="*/ 231679 h 731746"/>
                  <a:gd name="connsiteX3" fmla="*/ 703537 w 1000132"/>
                  <a:gd name="connsiteY3" fmla="*/ 105762 h 731746"/>
                  <a:gd name="connsiteX4" fmla="*/ 874395 w 1000132"/>
                  <a:gd name="connsiteY4" fmla="*/ 0 h 731746"/>
                  <a:gd name="connsiteX5" fmla="*/ 1000132 w 1000132"/>
                  <a:gd name="connsiteY5" fmla="*/ 88804 h 731746"/>
                  <a:gd name="connsiteX6" fmla="*/ 1000131 w 1000132"/>
                  <a:gd name="connsiteY6" fmla="*/ 303118 h 731746"/>
                  <a:gd name="connsiteX7" fmla="*/ 1000132 w 1000132"/>
                  <a:gd name="connsiteY7" fmla="*/ 660308 h 731746"/>
                  <a:gd name="connsiteX8" fmla="*/ 928694 w 1000132"/>
                  <a:gd name="connsiteY8" fmla="*/ 660308 h 731746"/>
                  <a:gd name="connsiteX9" fmla="*/ 714379 w 1000132"/>
                  <a:gd name="connsiteY9" fmla="*/ 731746 h 731746"/>
                  <a:gd name="connsiteX10" fmla="*/ 571503 w 1000132"/>
                  <a:gd name="connsiteY10" fmla="*/ 660308 h 731746"/>
                  <a:gd name="connsiteX11" fmla="*/ 500065 w 1000132"/>
                  <a:gd name="connsiteY11" fmla="*/ 588870 h 731746"/>
                  <a:gd name="connsiteX12" fmla="*/ 428628 w 1000132"/>
                  <a:gd name="connsiteY12" fmla="*/ 517432 h 731746"/>
                  <a:gd name="connsiteX13" fmla="*/ 357190 w 1000132"/>
                  <a:gd name="connsiteY13" fmla="*/ 445994 h 731746"/>
                  <a:gd name="connsiteX14" fmla="*/ 214314 w 1000132"/>
                  <a:gd name="connsiteY14" fmla="*/ 303118 h 731746"/>
                  <a:gd name="connsiteX15" fmla="*/ 142876 w 1000132"/>
                  <a:gd name="connsiteY15" fmla="*/ 231680 h 731746"/>
                  <a:gd name="connsiteX16" fmla="*/ 0 w 1000132"/>
                  <a:gd name="connsiteY16" fmla="*/ 88804 h 731746"/>
                  <a:gd name="connsiteX17" fmla="*/ 71438 w 1000132"/>
                  <a:gd name="connsiteY17" fmla="*/ 17366 h 731746"/>
                  <a:gd name="connsiteX18" fmla="*/ 142876 w 1000132"/>
                  <a:gd name="connsiteY18" fmla="*/ 17366 h 731746"/>
                  <a:gd name="connsiteX0" fmla="*/ 142876 w 1000132"/>
                  <a:gd name="connsiteY0" fmla="*/ 17366 h 731746"/>
                  <a:gd name="connsiteX1" fmla="*/ 357190 w 1000132"/>
                  <a:gd name="connsiteY1" fmla="*/ 160242 h 731746"/>
                  <a:gd name="connsiteX2" fmla="*/ 500066 w 1000132"/>
                  <a:gd name="connsiteY2" fmla="*/ 231679 h 731746"/>
                  <a:gd name="connsiteX3" fmla="*/ 714380 w 1000132"/>
                  <a:gd name="connsiteY3" fmla="*/ 231679 h 731746"/>
                  <a:gd name="connsiteX4" fmla="*/ 874395 w 1000132"/>
                  <a:gd name="connsiteY4" fmla="*/ 0 h 731746"/>
                  <a:gd name="connsiteX5" fmla="*/ 1000132 w 1000132"/>
                  <a:gd name="connsiteY5" fmla="*/ 88804 h 731746"/>
                  <a:gd name="connsiteX6" fmla="*/ 1000131 w 1000132"/>
                  <a:gd name="connsiteY6" fmla="*/ 303118 h 731746"/>
                  <a:gd name="connsiteX7" fmla="*/ 1000132 w 1000132"/>
                  <a:gd name="connsiteY7" fmla="*/ 660308 h 731746"/>
                  <a:gd name="connsiteX8" fmla="*/ 928694 w 1000132"/>
                  <a:gd name="connsiteY8" fmla="*/ 660308 h 731746"/>
                  <a:gd name="connsiteX9" fmla="*/ 714379 w 1000132"/>
                  <a:gd name="connsiteY9" fmla="*/ 731746 h 731746"/>
                  <a:gd name="connsiteX10" fmla="*/ 571503 w 1000132"/>
                  <a:gd name="connsiteY10" fmla="*/ 660308 h 731746"/>
                  <a:gd name="connsiteX11" fmla="*/ 500065 w 1000132"/>
                  <a:gd name="connsiteY11" fmla="*/ 588870 h 731746"/>
                  <a:gd name="connsiteX12" fmla="*/ 428628 w 1000132"/>
                  <a:gd name="connsiteY12" fmla="*/ 517432 h 731746"/>
                  <a:gd name="connsiteX13" fmla="*/ 357190 w 1000132"/>
                  <a:gd name="connsiteY13" fmla="*/ 445994 h 731746"/>
                  <a:gd name="connsiteX14" fmla="*/ 214314 w 1000132"/>
                  <a:gd name="connsiteY14" fmla="*/ 303118 h 731746"/>
                  <a:gd name="connsiteX15" fmla="*/ 142876 w 1000132"/>
                  <a:gd name="connsiteY15" fmla="*/ 231680 h 731746"/>
                  <a:gd name="connsiteX16" fmla="*/ 0 w 1000132"/>
                  <a:gd name="connsiteY16" fmla="*/ 88804 h 731746"/>
                  <a:gd name="connsiteX17" fmla="*/ 71438 w 1000132"/>
                  <a:gd name="connsiteY17" fmla="*/ 17366 h 731746"/>
                  <a:gd name="connsiteX18" fmla="*/ 142876 w 1000132"/>
                  <a:gd name="connsiteY18" fmla="*/ 17366 h 731746"/>
                  <a:gd name="connsiteX0" fmla="*/ 142876 w 1000132"/>
                  <a:gd name="connsiteY0" fmla="*/ 0 h 714380"/>
                  <a:gd name="connsiteX1" fmla="*/ 357190 w 1000132"/>
                  <a:gd name="connsiteY1" fmla="*/ 142876 h 714380"/>
                  <a:gd name="connsiteX2" fmla="*/ 500066 w 1000132"/>
                  <a:gd name="connsiteY2" fmla="*/ 214313 h 714380"/>
                  <a:gd name="connsiteX3" fmla="*/ 714380 w 1000132"/>
                  <a:gd name="connsiteY3" fmla="*/ 214313 h 714380"/>
                  <a:gd name="connsiteX4" fmla="*/ 857256 w 1000132"/>
                  <a:gd name="connsiteY4" fmla="*/ 214313 h 714380"/>
                  <a:gd name="connsiteX5" fmla="*/ 1000132 w 1000132"/>
                  <a:gd name="connsiteY5" fmla="*/ 71438 h 714380"/>
                  <a:gd name="connsiteX6" fmla="*/ 1000131 w 1000132"/>
                  <a:gd name="connsiteY6" fmla="*/ 285752 h 714380"/>
                  <a:gd name="connsiteX7" fmla="*/ 1000132 w 1000132"/>
                  <a:gd name="connsiteY7" fmla="*/ 642942 h 714380"/>
                  <a:gd name="connsiteX8" fmla="*/ 928694 w 1000132"/>
                  <a:gd name="connsiteY8" fmla="*/ 642942 h 714380"/>
                  <a:gd name="connsiteX9" fmla="*/ 714379 w 1000132"/>
                  <a:gd name="connsiteY9" fmla="*/ 714380 h 714380"/>
                  <a:gd name="connsiteX10" fmla="*/ 571503 w 1000132"/>
                  <a:gd name="connsiteY10" fmla="*/ 642942 h 714380"/>
                  <a:gd name="connsiteX11" fmla="*/ 500065 w 1000132"/>
                  <a:gd name="connsiteY11" fmla="*/ 571504 h 714380"/>
                  <a:gd name="connsiteX12" fmla="*/ 428628 w 1000132"/>
                  <a:gd name="connsiteY12" fmla="*/ 500066 h 714380"/>
                  <a:gd name="connsiteX13" fmla="*/ 357190 w 1000132"/>
                  <a:gd name="connsiteY13" fmla="*/ 428628 h 714380"/>
                  <a:gd name="connsiteX14" fmla="*/ 214314 w 1000132"/>
                  <a:gd name="connsiteY14" fmla="*/ 285752 h 714380"/>
                  <a:gd name="connsiteX15" fmla="*/ 142876 w 1000132"/>
                  <a:gd name="connsiteY15" fmla="*/ 214314 h 714380"/>
                  <a:gd name="connsiteX16" fmla="*/ 0 w 1000132"/>
                  <a:gd name="connsiteY16" fmla="*/ 71438 h 714380"/>
                  <a:gd name="connsiteX17" fmla="*/ 71438 w 1000132"/>
                  <a:gd name="connsiteY17" fmla="*/ 0 h 714380"/>
                  <a:gd name="connsiteX18" fmla="*/ 142876 w 1000132"/>
                  <a:gd name="connsiteY18" fmla="*/ 0 h 714380"/>
                  <a:gd name="connsiteX0" fmla="*/ 142876 w 1000132"/>
                  <a:gd name="connsiteY0" fmla="*/ 0 h 714380"/>
                  <a:gd name="connsiteX1" fmla="*/ 357190 w 1000132"/>
                  <a:gd name="connsiteY1" fmla="*/ 142876 h 714380"/>
                  <a:gd name="connsiteX2" fmla="*/ 500066 w 1000132"/>
                  <a:gd name="connsiteY2" fmla="*/ 214313 h 714380"/>
                  <a:gd name="connsiteX3" fmla="*/ 714380 w 1000132"/>
                  <a:gd name="connsiteY3" fmla="*/ 214313 h 714380"/>
                  <a:gd name="connsiteX4" fmla="*/ 857256 w 1000132"/>
                  <a:gd name="connsiteY4" fmla="*/ 214313 h 714380"/>
                  <a:gd name="connsiteX5" fmla="*/ 928694 w 1000132"/>
                  <a:gd name="connsiteY5" fmla="*/ 285751 h 714380"/>
                  <a:gd name="connsiteX6" fmla="*/ 1000131 w 1000132"/>
                  <a:gd name="connsiteY6" fmla="*/ 285752 h 714380"/>
                  <a:gd name="connsiteX7" fmla="*/ 1000132 w 1000132"/>
                  <a:gd name="connsiteY7" fmla="*/ 642942 h 714380"/>
                  <a:gd name="connsiteX8" fmla="*/ 928694 w 1000132"/>
                  <a:gd name="connsiteY8" fmla="*/ 642942 h 714380"/>
                  <a:gd name="connsiteX9" fmla="*/ 714379 w 1000132"/>
                  <a:gd name="connsiteY9" fmla="*/ 714380 h 714380"/>
                  <a:gd name="connsiteX10" fmla="*/ 571503 w 1000132"/>
                  <a:gd name="connsiteY10" fmla="*/ 642942 h 714380"/>
                  <a:gd name="connsiteX11" fmla="*/ 500065 w 1000132"/>
                  <a:gd name="connsiteY11" fmla="*/ 571504 h 714380"/>
                  <a:gd name="connsiteX12" fmla="*/ 428628 w 1000132"/>
                  <a:gd name="connsiteY12" fmla="*/ 500066 h 714380"/>
                  <a:gd name="connsiteX13" fmla="*/ 357190 w 1000132"/>
                  <a:gd name="connsiteY13" fmla="*/ 428628 h 714380"/>
                  <a:gd name="connsiteX14" fmla="*/ 214314 w 1000132"/>
                  <a:gd name="connsiteY14" fmla="*/ 285752 h 714380"/>
                  <a:gd name="connsiteX15" fmla="*/ 142876 w 1000132"/>
                  <a:gd name="connsiteY15" fmla="*/ 214314 h 714380"/>
                  <a:gd name="connsiteX16" fmla="*/ 0 w 1000132"/>
                  <a:gd name="connsiteY16" fmla="*/ 71438 h 714380"/>
                  <a:gd name="connsiteX17" fmla="*/ 71438 w 1000132"/>
                  <a:gd name="connsiteY17" fmla="*/ 0 h 714380"/>
                  <a:gd name="connsiteX18" fmla="*/ 142876 w 1000132"/>
                  <a:gd name="connsiteY18" fmla="*/ 0 h 714380"/>
                  <a:gd name="connsiteX0" fmla="*/ 142876 w 1000132"/>
                  <a:gd name="connsiteY0" fmla="*/ 0 h 714380"/>
                  <a:gd name="connsiteX1" fmla="*/ 357190 w 1000132"/>
                  <a:gd name="connsiteY1" fmla="*/ 142876 h 714380"/>
                  <a:gd name="connsiteX2" fmla="*/ 500066 w 1000132"/>
                  <a:gd name="connsiteY2" fmla="*/ 214313 h 714380"/>
                  <a:gd name="connsiteX3" fmla="*/ 714380 w 1000132"/>
                  <a:gd name="connsiteY3" fmla="*/ 214313 h 714380"/>
                  <a:gd name="connsiteX4" fmla="*/ 857256 w 1000132"/>
                  <a:gd name="connsiteY4" fmla="*/ 285751 h 714380"/>
                  <a:gd name="connsiteX5" fmla="*/ 928694 w 1000132"/>
                  <a:gd name="connsiteY5" fmla="*/ 285751 h 714380"/>
                  <a:gd name="connsiteX6" fmla="*/ 1000131 w 1000132"/>
                  <a:gd name="connsiteY6" fmla="*/ 285752 h 714380"/>
                  <a:gd name="connsiteX7" fmla="*/ 1000132 w 1000132"/>
                  <a:gd name="connsiteY7" fmla="*/ 642942 h 714380"/>
                  <a:gd name="connsiteX8" fmla="*/ 928694 w 1000132"/>
                  <a:gd name="connsiteY8" fmla="*/ 642942 h 714380"/>
                  <a:gd name="connsiteX9" fmla="*/ 714379 w 1000132"/>
                  <a:gd name="connsiteY9" fmla="*/ 714380 h 714380"/>
                  <a:gd name="connsiteX10" fmla="*/ 571503 w 1000132"/>
                  <a:gd name="connsiteY10" fmla="*/ 642942 h 714380"/>
                  <a:gd name="connsiteX11" fmla="*/ 500065 w 1000132"/>
                  <a:gd name="connsiteY11" fmla="*/ 571504 h 714380"/>
                  <a:gd name="connsiteX12" fmla="*/ 428628 w 1000132"/>
                  <a:gd name="connsiteY12" fmla="*/ 500066 h 714380"/>
                  <a:gd name="connsiteX13" fmla="*/ 357190 w 1000132"/>
                  <a:gd name="connsiteY13" fmla="*/ 428628 h 714380"/>
                  <a:gd name="connsiteX14" fmla="*/ 214314 w 1000132"/>
                  <a:gd name="connsiteY14" fmla="*/ 285752 h 714380"/>
                  <a:gd name="connsiteX15" fmla="*/ 142876 w 1000132"/>
                  <a:gd name="connsiteY15" fmla="*/ 214314 h 714380"/>
                  <a:gd name="connsiteX16" fmla="*/ 0 w 1000132"/>
                  <a:gd name="connsiteY16" fmla="*/ 71438 h 714380"/>
                  <a:gd name="connsiteX17" fmla="*/ 71438 w 1000132"/>
                  <a:gd name="connsiteY17" fmla="*/ 0 h 714380"/>
                  <a:gd name="connsiteX18" fmla="*/ 142876 w 1000132"/>
                  <a:gd name="connsiteY18" fmla="*/ 0 h 714380"/>
                  <a:gd name="connsiteX0" fmla="*/ 71438 w 928694"/>
                  <a:gd name="connsiteY0" fmla="*/ 0 h 714380"/>
                  <a:gd name="connsiteX1" fmla="*/ 285752 w 928694"/>
                  <a:gd name="connsiteY1" fmla="*/ 142876 h 714380"/>
                  <a:gd name="connsiteX2" fmla="*/ 428628 w 928694"/>
                  <a:gd name="connsiteY2" fmla="*/ 214313 h 714380"/>
                  <a:gd name="connsiteX3" fmla="*/ 642942 w 928694"/>
                  <a:gd name="connsiteY3" fmla="*/ 214313 h 714380"/>
                  <a:gd name="connsiteX4" fmla="*/ 785818 w 928694"/>
                  <a:gd name="connsiteY4" fmla="*/ 285751 h 714380"/>
                  <a:gd name="connsiteX5" fmla="*/ 857256 w 928694"/>
                  <a:gd name="connsiteY5" fmla="*/ 285751 h 714380"/>
                  <a:gd name="connsiteX6" fmla="*/ 928693 w 928694"/>
                  <a:gd name="connsiteY6" fmla="*/ 285752 h 714380"/>
                  <a:gd name="connsiteX7" fmla="*/ 928694 w 928694"/>
                  <a:gd name="connsiteY7" fmla="*/ 642942 h 714380"/>
                  <a:gd name="connsiteX8" fmla="*/ 857256 w 928694"/>
                  <a:gd name="connsiteY8" fmla="*/ 642942 h 714380"/>
                  <a:gd name="connsiteX9" fmla="*/ 642941 w 928694"/>
                  <a:gd name="connsiteY9" fmla="*/ 714380 h 714380"/>
                  <a:gd name="connsiteX10" fmla="*/ 500065 w 928694"/>
                  <a:gd name="connsiteY10" fmla="*/ 642942 h 714380"/>
                  <a:gd name="connsiteX11" fmla="*/ 428627 w 928694"/>
                  <a:gd name="connsiteY11" fmla="*/ 571504 h 714380"/>
                  <a:gd name="connsiteX12" fmla="*/ 357190 w 928694"/>
                  <a:gd name="connsiteY12" fmla="*/ 500066 h 714380"/>
                  <a:gd name="connsiteX13" fmla="*/ 285752 w 928694"/>
                  <a:gd name="connsiteY13" fmla="*/ 428628 h 714380"/>
                  <a:gd name="connsiteX14" fmla="*/ 142876 w 928694"/>
                  <a:gd name="connsiteY14" fmla="*/ 285752 h 714380"/>
                  <a:gd name="connsiteX15" fmla="*/ 71438 w 928694"/>
                  <a:gd name="connsiteY15" fmla="*/ 214314 h 714380"/>
                  <a:gd name="connsiteX16" fmla="*/ 0 w 928694"/>
                  <a:gd name="connsiteY16" fmla="*/ 0 h 714380"/>
                  <a:gd name="connsiteX17" fmla="*/ 71438 w 928694"/>
                  <a:gd name="connsiteY17" fmla="*/ 0 h 714380"/>
                  <a:gd name="connsiteX0" fmla="*/ 35719 w 892975"/>
                  <a:gd name="connsiteY0" fmla="*/ 0 h 714380"/>
                  <a:gd name="connsiteX1" fmla="*/ 250033 w 892975"/>
                  <a:gd name="connsiteY1" fmla="*/ 142876 h 714380"/>
                  <a:gd name="connsiteX2" fmla="*/ 392909 w 892975"/>
                  <a:gd name="connsiteY2" fmla="*/ 214313 h 714380"/>
                  <a:gd name="connsiteX3" fmla="*/ 607223 w 892975"/>
                  <a:gd name="connsiteY3" fmla="*/ 214313 h 714380"/>
                  <a:gd name="connsiteX4" fmla="*/ 750099 w 892975"/>
                  <a:gd name="connsiteY4" fmla="*/ 285751 h 714380"/>
                  <a:gd name="connsiteX5" fmla="*/ 821537 w 892975"/>
                  <a:gd name="connsiteY5" fmla="*/ 285751 h 714380"/>
                  <a:gd name="connsiteX6" fmla="*/ 892974 w 892975"/>
                  <a:gd name="connsiteY6" fmla="*/ 285752 h 714380"/>
                  <a:gd name="connsiteX7" fmla="*/ 892975 w 892975"/>
                  <a:gd name="connsiteY7" fmla="*/ 642942 h 714380"/>
                  <a:gd name="connsiteX8" fmla="*/ 821537 w 892975"/>
                  <a:gd name="connsiteY8" fmla="*/ 642942 h 714380"/>
                  <a:gd name="connsiteX9" fmla="*/ 607222 w 892975"/>
                  <a:gd name="connsiteY9" fmla="*/ 714380 h 714380"/>
                  <a:gd name="connsiteX10" fmla="*/ 464346 w 892975"/>
                  <a:gd name="connsiteY10" fmla="*/ 642942 h 714380"/>
                  <a:gd name="connsiteX11" fmla="*/ 392908 w 892975"/>
                  <a:gd name="connsiteY11" fmla="*/ 571504 h 714380"/>
                  <a:gd name="connsiteX12" fmla="*/ 321471 w 892975"/>
                  <a:gd name="connsiteY12" fmla="*/ 500066 h 714380"/>
                  <a:gd name="connsiteX13" fmla="*/ 250033 w 892975"/>
                  <a:gd name="connsiteY13" fmla="*/ 428628 h 714380"/>
                  <a:gd name="connsiteX14" fmla="*/ 107157 w 892975"/>
                  <a:gd name="connsiteY14" fmla="*/ 285752 h 714380"/>
                  <a:gd name="connsiteX15" fmla="*/ 35719 w 892975"/>
                  <a:gd name="connsiteY15" fmla="*/ 214314 h 714380"/>
                  <a:gd name="connsiteX16" fmla="*/ 35719 w 892975"/>
                  <a:gd name="connsiteY16" fmla="*/ 0 h 714380"/>
                  <a:gd name="connsiteX0" fmla="*/ 0 w 857256"/>
                  <a:gd name="connsiteY0" fmla="*/ 71438 h 571504"/>
                  <a:gd name="connsiteX1" fmla="*/ 214314 w 857256"/>
                  <a:gd name="connsiteY1" fmla="*/ 0 h 571504"/>
                  <a:gd name="connsiteX2" fmla="*/ 357190 w 857256"/>
                  <a:gd name="connsiteY2" fmla="*/ 71437 h 571504"/>
                  <a:gd name="connsiteX3" fmla="*/ 571504 w 857256"/>
                  <a:gd name="connsiteY3" fmla="*/ 71437 h 571504"/>
                  <a:gd name="connsiteX4" fmla="*/ 714380 w 857256"/>
                  <a:gd name="connsiteY4" fmla="*/ 142875 h 571504"/>
                  <a:gd name="connsiteX5" fmla="*/ 785818 w 857256"/>
                  <a:gd name="connsiteY5" fmla="*/ 142875 h 571504"/>
                  <a:gd name="connsiteX6" fmla="*/ 857255 w 857256"/>
                  <a:gd name="connsiteY6" fmla="*/ 142876 h 571504"/>
                  <a:gd name="connsiteX7" fmla="*/ 857256 w 857256"/>
                  <a:gd name="connsiteY7" fmla="*/ 500066 h 571504"/>
                  <a:gd name="connsiteX8" fmla="*/ 785818 w 857256"/>
                  <a:gd name="connsiteY8" fmla="*/ 500066 h 571504"/>
                  <a:gd name="connsiteX9" fmla="*/ 571503 w 857256"/>
                  <a:gd name="connsiteY9" fmla="*/ 571504 h 571504"/>
                  <a:gd name="connsiteX10" fmla="*/ 428627 w 857256"/>
                  <a:gd name="connsiteY10" fmla="*/ 500066 h 571504"/>
                  <a:gd name="connsiteX11" fmla="*/ 357189 w 857256"/>
                  <a:gd name="connsiteY11" fmla="*/ 428628 h 571504"/>
                  <a:gd name="connsiteX12" fmla="*/ 285752 w 857256"/>
                  <a:gd name="connsiteY12" fmla="*/ 357190 h 571504"/>
                  <a:gd name="connsiteX13" fmla="*/ 214314 w 857256"/>
                  <a:gd name="connsiteY13" fmla="*/ 285752 h 571504"/>
                  <a:gd name="connsiteX14" fmla="*/ 71438 w 857256"/>
                  <a:gd name="connsiteY14" fmla="*/ 142876 h 571504"/>
                  <a:gd name="connsiteX15" fmla="*/ 0 w 857256"/>
                  <a:gd name="connsiteY15" fmla="*/ 71438 h 571504"/>
                  <a:gd name="connsiteX0" fmla="*/ 0 w 857256"/>
                  <a:gd name="connsiteY0" fmla="*/ 71438 h 571504"/>
                  <a:gd name="connsiteX1" fmla="*/ 214314 w 857256"/>
                  <a:gd name="connsiteY1" fmla="*/ 0 h 571504"/>
                  <a:gd name="connsiteX2" fmla="*/ 357190 w 857256"/>
                  <a:gd name="connsiteY2" fmla="*/ 71437 h 571504"/>
                  <a:gd name="connsiteX3" fmla="*/ 571504 w 857256"/>
                  <a:gd name="connsiteY3" fmla="*/ 71437 h 571504"/>
                  <a:gd name="connsiteX4" fmla="*/ 714380 w 857256"/>
                  <a:gd name="connsiteY4" fmla="*/ 142875 h 571504"/>
                  <a:gd name="connsiteX5" fmla="*/ 785818 w 857256"/>
                  <a:gd name="connsiteY5" fmla="*/ 142875 h 571504"/>
                  <a:gd name="connsiteX6" fmla="*/ 857255 w 857256"/>
                  <a:gd name="connsiteY6" fmla="*/ 142876 h 571504"/>
                  <a:gd name="connsiteX7" fmla="*/ 857256 w 857256"/>
                  <a:gd name="connsiteY7" fmla="*/ 500066 h 571504"/>
                  <a:gd name="connsiteX8" fmla="*/ 785818 w 857256"/>
                  <a:gd name="connsiteY8" fmla="*/ 500066 h 571504"/>
                  <a:gd name="connsiteX9" fmla="*/ 571503 w 857256"/>
                  <a:gd name="connsiteY9" fmla="*/ 571504 h 571504"/>
                  <a:gd name="connsiteX10" fmla="*/ 428627 w 857256"/>
                  <a:gd name="connsiteY10" fmla="*/ 500066 h 571504"/>
                  <a:gd name="connsiteX11" fmla="*/ 357189 w 857256"/>
                  <a:gd name="connsiteY11" fmla="*/ 428628 h 571504"/>
                  <a:gd name="connsiteX12" fmla="*/ 285752 w 857256"/>
                  <a:gd name="connsiteY12" fmla="*/ 357190 h 571504"/>
                  <a:gd name="connsiteX13" fmla="*/ 0 w 857256"/>
                  <a:gd name="connsiteY13" fmla="*/ 500066 h 571504"/>
                  <a:gd name="connsiteX14" fmla="*/ 71438 w 857256"/>
                  <a:gd name="connsiteY14" fmla="*/ 142876 h 571504"/>
                  <a:gd name="connsiteX15" fmla="*/ 0 w 857256"/>
                  <a:gd name="connsiteY15" fmla="*/ 71438 h 571504"/>
                  <a:gd name="connsiteX0" fmla="*/ 0 w 857256"/>
                  <a:gd name="connsiteY0" fmla="*/ 71438 h 571504"/>
                  <a:gd name="connsiteX1" fmla="*/ 214314 w 857256"/>
                  <a:gd name="connsiteY1" fmla="*/ 0 h 571504"/>
                  <a:gd name="connsiteX2" fmla="*/ 357190 w 857256"/>
                  <a:gd name="connsiteY2" fmla="*/ 71437 h 571504"/>
                  <a:gd name="connsiteX3" fmla="*/ 571504 w 857256"/>
                  <a:gd name="connsiteY3" fmla="*/ 71437 h 571504"/>
                  <a:gd name="connsiteX4" fmla="*/ 714380 w 857256"/>
                  <a:gd name="connsiteY4" fmla="*/ 142875 h 571504"/>
                  <a:gd name="connsiteX5" fmla="*/ 785818 w 857256"/>
                  <a:gd name="connsiteY5" fmla="*/ 142875 h 571504"/>
                  <a:gd name="connsiteX6" fmla="*/ 857255 w 857256"/>
                  <a:gd name="connsiteY6" fmla="*/ 142876 h 571504"/>
                  <a:gd name="connsiteX7" fmla="*/ 857256 w 857256"/>
                  <a:gd name="connsiteY7" fmla="*/ 500066 h 571504"/>
                  <a:gd name="connsiteX8" fmla="*/ 785818 w 857256"/>
                  <a:gd name="connsiteY8" fmla="*/ 500066 h 571504"/>
                  <a:gd name="connsiteX9" fmla="*/ 571503 w 857256"/>
                  <a:gd name="connsiteY9" fmla="*/ 571504 h 571504"/>
                  <a:gd name="connsiteX10" fmla="*/ 428627 w 857256"/>
                  <a:gd name="connsiteY10" fmla="*/ 500066 h 571504"/>
                  <a:gd name="connsiteX11" fmla="*/ 357189 w 857256"/>
                  <a:gd name="connsiteY11" fmla="*/ 428628 h 571504"/>
                  <a:gd name="connsiteX12" fmla="*/ 214314 w 857256"/>
                  <a:gd name="connsiteY12" fmla="*/ 500066 h 571504"/>
                  <a:gd name="connsiteX13" fmla="*/ 0 w 857256"/>
                  <a:gd name="connsiteY13" fmla="*/ 500066 h 571504"/>
                  <a:gd name="connsiteX14" fmla="*/ 71438 w 857256"/>
                  <a:gd name="connsiteY14" fmla="*/ 142876 h 571504"/>
                  <a:gd name="connsiteX15" fmla="*/ 0 w 857256"/>
                  <a:gd name="connsiteY15" fmla="*/ 71438 h 571504"/>
                  <a:gd name="connsiteX0" fmla="*/ 0 w 857256"/>
                  <a:gd name="connsiteY0" fmla="*/ 71438 h 587791"/>
                  <a:gd name="connsiteX1" fmla="*/ 214314 w 857256"/>
                  <a:gd name="connsiteY1" fmla="*/ 0 h 587791"/>
                  <a:gd name="connsiteX2" fmla="*/ 357190 w 857256"/>
                  <a:gd name="connsiteY2" fmla="*/ 71437 h 587791"/>
                  <a:gd name="connsiteX3" fmla="*/ 571504 w 857256"/>
                  <a:gd name="connsiteY3" fmla="*/ 71437 h 587791"/>
                  <a:gd name="connsiteX4" fmla="*/ 714380 w 857256"/>
                  <a:gd name="connsiteY4" fmla="*/ 142875 h 587791"/>
                  <a:gd name="connsiteX5" fmla="*/ 785818 w 857256"/>
                  <a:gd name="connsiteY5" fmla="*/ 142875 h 587791"/>
                  <a:gd name="connsiteX6" fmla="*/ 857255 w 857256"/>
                  <a:gd name="connsiteY6" fmla="*/ 142876 h 587791"/>
                  <a:gd name="connsiteX7" fmla="*/ 857256 w 857256"/>
                  <a:gd name="connsiteY7" fmla="*/ 500066 h 587791"/>
                  <a:gd name="connsiteX8" fmla="*/ 785818 w 857256"/>
                  <a:gd name="connsiteY8" fmla="*/ 500066 h 587791"/>
                  <a:gd name="connsiteX9" fmla="*/ 571503 w 857256"/>
                  <a:gd name="connsiteY9" fmla="*/ 571504 h 587791"/>
                  <a:gd name="connsiteX10" fmla="*/ 428627 w 857256"/>
                  <a:gd name="connsiteY10" fmla="*/ 500066 h 587791"/>
                  <a:gd name="connsiteX11" fmla="*/ 357190 w 857256"/>
                  <a:gd name="connsiteY11" fmla="*/ 571504 h 587791"/>
                  <a:gd name="connsiteX12" fmla="*/ 214314 w 857256"/>
                  <a:gd name="connsiteY12" fmla="*/ 500066 h 587791"/>
                  <a:gd name="connsiteX13" fmla="*/ 0 w 857256"/>
                  <a:gd name="connsiteY13" fmla="*/ 500066 h 587791"/>
                  <a:gd name="connsiteX14" fmla="*/ 71438 w 857256"/>
                  <a:gd name="connsiteY14" fmla="*/ 142876 h 587791"/>
                  <a:gd name="connsiteX15" fmla="*/ 0 w 857256"/>
                  <a:gd name="connsiteY15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500066 h 587791"/>
                  <a:gd name="connsiteX9" fmla="*/ 642941 w 928694"/>
                  <a:gd name="connsiteY9" fmla="*/ 571504 h 587791"/>
                  <a:gd name="connsiteX10" fmla="*/ 500065 w 928694"/>
                  <a:gd name="connsiteY10" fmla="*/ 500066 h 587791"/>
                  <a:gd name="connsiteX11" fmla="*/ 428628 w 928694"/>
                  <a:gd name="connsiteY11" fmla="*/ 571504 h 587791"/>
                  <a:gd name="connsiteX12" fmla="*/ 285752 w 928694"/>
                  <a:gd name="connsiteY12" fmla="*/ 500066 h 587791"/>
                  <a:gd name="connsiteX13" fmla="*/ 71438 w 928694"/>
                  <a:gd name="connsiteY13" fmla="*/ 500066 h 587791"/>
                  <a:gd name="connsiteX14" fmla="*/ 142876 w 928694"/>
                  <a:gd name="connsiteY14" fmla="*/ 142876 h 587791"/>
                  <a:gd name="connsiteX15" fmla="*/ 0 w 928694"/>
                  <a:gd name="connsiteY15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500066 h 587791"/>
                  <a:gd name="connsiteX9" fmla="*/ 642941 w 928694"/>
                  <a:gd name="connsiteY9" fmla="*/ 571504 h 587791"/>
                  <a:gd name="connsiteX10" fmla="*/ 500065 w 928694"/>
                  <a:gd name="connsiteY10" fmla="*/ 500066 h 587791"/>
                  <a:gd name="connsiteX11" fmla="*/ 428628 w 928694"/>
                  <a:gd name="connsiteY11" fmla="*/ 571504 h 587791"/>
                  <a:gd name="connsiteX12" fmla="*/ 285752 w 928694"/>
                  <a:gd name="connsiteY12" fmla="*/ 500066 h 587791"/>
                  <a:gd name="connsiteX13" fmla="*/ 71438 w 928694"/>
                  <a:gd name="connsiteY13" fmla="*/ 500066 h 587791"/>
                  <a:gd name="connsiteX14" fmla="*/ 0 w 928694"/>
                  <a:gd name="connsiteY14" fmla="*/ 285752 h 587791"/>
                  <a:gd name="connsiteX15" fmla="*/ 0 w 928694"/>
                  <a:gd name="connsiteY15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500066 h 587791"/>
                  <a:gd name="connsiteX9" fmla="*/ 642941 w 928694"/>
                  <a:gd name="connsiteY9" fmla="*/ 571504 h 587791"/>
                  <a:gd name="connsiteX10" fmla="*/ 500065 w 928694"/>
                  <a:gd name="connsiteY10" fmla="*/ 500066 h 587791"/>
                  <a:gd name="connsiteX11" fmla="*/ 428628 w 928694"/>
                  <a:gd name="connsiteY11" fmla="*/ 571504 h 587791"/>
                  <a:gd name="connsiteX12" fmla="*/ 285752 w 928694"/>
                  <a:gd name="connsiteY12" fmla="*/ 500066 h 587791"/>
                  <a:gd name="connsiteX13" fmla="*/ 0 w 928694"/>
                  <a:gd name="connsiteY13" fmla="*/ 500066 h 587791"/>
                  <a:gd name="connsiteX14" fmla="*/ 0 w 928694"/>
                  <a:gd name="connsiteY14" fmla="*/ 285752 h 587791"/>
                  <a:gd name="connsiteX15" fmla="*/ 0 w 928694"/>
                  <a:gd name="connsiteY15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500066 h 587791"/>
                  <a:gd name="connsiteX9" fmla="*/ 642941 w 928694"/>
                  <a:gd name="connsiteY9" fmla="*/ 571504 h 587791"/>
                  <a:gd name="connsiteX10" fmla="*/ 500065 w 928694"/>
                  <a:gd name="connsiteY10" fmla="*/ 500066 h 587791"/>
                  <a:gd name="connsiteX11" fmla="*/ 428628 w 928694"/>
                  <a:gd name="connsiteY11" fmla="*/ 571504 h 587791"/>
                  <a:gd name="connsiteX12" fmla="*/ 285752 w 928694"/>
                  <a:gd name="connsiteY12" fmla="*/ 500066 h 587791"/>
                  <a:gd name="connsiteX13" fmla="*/ 0 w 928694"/>
                  <a:gd name="connsiteY13" fmla="*/ 500066 h 587791"/>
                  <a:gd name="connsiteX14" fmla="*/ 214314 w 928694"/>
                  <a:gd name="connsiteY14" fmla="*/ 285752 h 587791"/>
                  <a:gd name="connsiteX15" fmla="*/ 0 w 928694"/>
                  <a:gd name="connsiteY15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500066 h 587791"/>
                  <a:gd name="connsiteX9" fmla="*/ 642941 w 928694"/>
                  <a:gd name="connsiteY9" fmla="*/ 571504 h 587791"/>
                  <a:gd name="connsiteX10" fmla="*/ 500065 w 928694"/>
                  <a:gd name="connsiteY10" fmla="*/ 500066 h 587791"/>
                  <a:gd name="connsiteX11" fmla="*/ 428628 w 928694"/>
                  <a:gd name="connsiteY11" fmla="*/ 571504 h 587791"/>
                  <a:gd name="connsiteX12" fmla="*/ 285752 w 928694"/>
                  <a:gd name="connsiteY12" fmla="*/ 500066 h 587791"/>
                  <a:gd name="connsiteX13" fmla="*/ 0 w 928694"/>
                  <a:gd name="connsiteY13" fmla="*/ 500066 h 587791"/>
                  <a:gd name="connsiteX14" fmla="*/ 95260 w 928694"/>
                  <a:gd name="connsiteY14" fmla="*/ 395298 h 587791"/>
                  <a:gd name="connsiteX15" fmla="*/ 214314 w 928694"/>
                  <a:gd name="connsiteY15" fmla="*/ 285752 h 587791"/>
                  <a:gd name="connsiteX16" fmla="*/ 0 w 928694"/>
                  <a:gd name="connsiteY16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500066 h 587791"/>
                  <a:gd name="connsiteX9" fmla="*/ 642941 w 928694"/>
                  <a:gd name="connsiteY9" fmla="*/ 571504 h 587791"/>
                  <a:gd name="connsiteX10" fmla="*/ 500065 w 928694"/>
                  <a:gd name="connsiteY10" fmla="*/ 500066 h 587791"/>
                  <a:gd name="connsiteX11" fmla="*/ 428628 w 928694"/>
                  <a:gd name="connsiteY11" fmla="*/ 571504 h 587791"/>
                  <a:gd name="connsiteX12" fmla="*/ 285752 w 928694"/>
                  <a:gd name="connsiteY12" fmla="*/ 500066 h 587791"/>
                  <a:gd name="connsiteX13" fmla="*/ 0 w 928694"/>
                  <a:gd name="connsiteY13" fmla="*/ 500066 h 587791"/>
                  <a:gd name="connsiteX14" fmla="*/ 0 w 928694"/>
                  <a:gd name="connsiteY14" fmla="*/ 357190 h 587791"/>
                  <a:gd name="connsiteX15" fmla="*/ 214314 w 928694"/>
                  <a:gd name="connsiteY15" fmla="*/ 285752 h 587791"/>
                  <a:gd name="connsiteX16" fmla="*/ 0 w 928694"/>
                  <a:gd name="connsiteY16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500066 h 587791"/>
                  <a:gd name="connsiteX9" fmla="*/ 642941 w 928694"/>
                  <a:gd name="connsiteY9" fmla="*/ 571504 h 587791"/>
                  <a:gd name="connsiteX10" fmla="*/ 500065 w 928694"/>
                  <a:gd name="connsiteY10" fmla="*/ 500066 h 587791"/>
                  <a:gd name="connsiteX11" fmla="*/ 428628 w 928694"/>
                  <a:gd name="connsiteY11" fmla="*/ 571504 h 587791"/>
                  <a:gd name="connsiteX12" fmla="*/ 285752 w 928694"/>
                  <a:gd name="connsiteY12" fmla="*/ 500066 h 587791"/>
                  <a:gd name="connsiteX13" fmla="*/ 107960 w 928694"/>
                  <a:gd name="connsiteY13" fmla="*/ 503248 h 587791"/>
                  <a:gd name="connsiteX14" fmla="*/ 0 w 928694"/>
                  <a:gd name="connsiteY14" fmla="*/ 500066 h 587791"/>
                  <a:gd name="connsiteX15" fmla="*/ 0 w 928694"/>
                  <a:gd name="connsiteY15" fmla="*/ 357190 h 587791"/>
                  <a:gd name="connsiteX16" fmla="*/ 214314 w 928694"/>
                  <a:gd name="connsiteY16" fmla="*/ 285752 h 587791"/>
                  <a:gd name="connsiteX17" fmla="*/ 0 w 928694"/>
                  <a:gd name="connsiteY17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500066 h 587791"/>
                  <a:gd name="connsiteX9" fmla="*/ 642941 w 928694"/>
                  <a:gd name="connsiteY9" fmla="*/ 571504 h 587791"/>
                  <a:gd name="connsiteX10" fmla="*/ 500065 w 928694"/>
                  <a:gd name="connsiteY10" fmla="*/ 500066 h 587791"/>
                  <a:gd name="connsiteX11" fmla="*/ 428628 w 928694"/>
                  <a:gd name="connsiteY11" fmla="*/ 571504 h 587791"/>
                  <a:gd name="connsiteX12" fmla="*/ 285752 w 928694"/>
                  <a:gd name="connsiteY12" fmla="*/ 500066 h 587791"/>
                  <a:gd name="connsiteX13" fmla="*/ 142876 w 928694"/>
                  <a:gd name="connsiteY13" fmla="*/ 571504 h 587791"/>
                  <a:gd name="connsiteX14" fmla="*/ 0 w 928694"/>
                  <a:gd name="connsiteY14" fmla="*/ 500066 h 587791"/>
                  <a:gd name="connsiteX15" fmla="*/ 0 w 928694"/>
                  <a:gd name="connsiteY15" fmla="*/ 357190 h 587791"/>
                  <a:gd name="connsiteX16" fmla="*/ 214314 w 928694"/>
                  <a:gd name="connsiteY16" fmla="*/ 285752 h 587791"/>
                  <a:gd name="connsiteX17" fmla="*/ 0 w 928694"/>
                  <a:gd name="connsiteY17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500066 h 587791"/>
                  <a:gd name="connsiteX9" fmla="*/ 642941 w 928694"/>
                  <a:gd name="connsiteY9" fmla="*/ 571504 h 587791"/>
                  <a:gd name="connsiteX10" fmla="*/ 500065 w 928694"/>
                  <a:gd name="connsiteY10" fmla="*/ 500066 h 587791"/>
                  <a:gd name="connsiteX11" fmla="*/ 428628 w 928694"/>
                  <a:gd name="connsiteY11" fmla="*/ 571504 h 587791"/>
                  <a:gd name="connsiteX12" fmla="*/ 285752 w 928694"/>
                  <a:gd name="connsiteY12" fmla="*/ 571504 h 587791"/>
                  <a:gd name="connsiteX13" fmla="*/ 142876 w 928694"/>
                  <a:gd name="connsiteY13" fmla="*/ 571504 h 587791"/>
                  <a:gd name="connsiteX14" fmla="*/ 0 w 928694"/>
                  <a:gd name="connsiteY14" fmla="*/ 500066 h 587791"/>
                  <a:gd name="connsiteX15" fmla="*/ 0 w 928694"/>
                  <a:gd name="connsiteY15" fmla="*/ 357190 h 587791"/>
                  <a:gd name="connsiteX16" fmla="*/ 214314 w 928694"/>
                  <a:gd name="connsiteY16" fmla="*/ 285752 h 587791"/>
                  <a:gd name="connsiteX17" fmla="*/ 0 w 928694"/>
                  <a:gd name="connsiteY17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500066 h 587791"/>
                  <a:gd name="connsiteX9" fmla="*/ 642941 w 928694"/>
                  <a:gd name="connsiteY9" fmla="*/ 571504 h 587791"/>
                  <a:gd name="connsiteX10" fmla="*/ 500066 w 928694"/>
                  <a:gd name="connsiteY10" fmla="*/ 571504 h 587791"/>
                  <a:gd name="connsiteX11" fmla="*/ 428628 w 928694"/>
                  <a:gd name="connsiteY11" fmla="*/ 571504 h 587791"/>
                  <a:gd name="connsiteX12" fmla="*/ 285752 w 928694"/>
                  <a:gd name="connsiteY12" fmla="*/ 571504 h 587791"/>
                  <a:gd name="connsiteX13" fmla="*/ 142876 w 928694"/>
                  <a:gd name="connsiteY13" fmla="*/ 571504 h 587791"/>
                  <a:gd name="connsiteX14" fmla="*/ 0 w 928694"/>
                  <a:gd name="connsiteY14" fmla="*/ 500066 h 587791"/>
                  <a:gd name="connsiteX15" fmla="*/ 0 w 928694"/>
                  <a:gd name="connsiteY15" fmla="*/ 357190 h 587791"/>
                  <a:gd name="connsiteX16" fmla="*/ 214314 w 928694"/>
                  <a:gd name="connsiteY16" fmla="*/ 285752 h 587791"/>
                  <a:gd name="connsiteX17" fmla="*/ 0 w 928694"/>
                  <a:gd name="connsiteY17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500066 h 587791"/>
                  <a:gd name="connsiteX9" fmla="*/ 642942 w 928694"/>
                  <a:gd name="connsiteY9" fmla="*/ 500066 h 587791"/>
                  <a:gd name="connsiteX10" fmla="*/ 500066 w 928694"/>
                  <a:gd name="connsiteY10" fmla="*/ 571504 h 587791"/>
                  <a:gd name="connsiteX11" fmla="*/ 428628 w 928694"/>
                  <a:gd name="connsiteY11" fmla="*/ 571504 h 587791"/>
                  <a:gd name="connsiteX12" fmla="*/ 285752 w 928694"/>
                  <a:gd name="connsiteY12" fmla="*/ 571504 h 587791"/>
                  <a:gd name="connsiteX13" fmla="*/ 142876 w 928694"/>
                  <a:gd name="connsiteY13" fmla="*/ 571504 h 587791"/>
                  <a:gd name="connsiteX14" fmla="*/ 0 w 928694"/>
                  <a:gd name="connsiteY14" fmla="*/ 500066 h 587791"/>
                  <a:gd name="connsiteX15" fmla="*/ 0 w 928694"/>
                  <a:gd name="connsiteY15" fmla="*/ 357190 h 587791"/>
                  <a:gd name="connsiteX16" fmla="*/ 214314 w 928694"/>
                  <a:gd name="connsiteY16" fmla="*/ 285752 h 587791"/>
                  <a:gd name="connsiteX17" fmla="*/ 0 w 928694"/>
                  <a:gd name="connsiteY17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428628 h 587791"/>
                  <a:gd name="connsiteX9" fmla="*/ 642942 w 928694"/>
                  <a:gd name="connsiteY9" fmla="*/ 500066 h 587791"/>
                  <a:gd name="connsiteX10" fmla="*/ 500066 w 928694"/>
                  <a:gd name="connsiteY10" fmla="*/ 571504 h 587791"/>
                  <a:gd name="connsiteX11" fmla="*/ 428628 w 928694"/>
                  <a:gd name="connsiteY11" fmla="*/ 571504 h 587791"/>
                  <a:gd name="connsiteX12" fmla="*/ 285752 w 928694"/>
                  <a:gd name="connsiteY12" fmla="*/ 571504 h 587791"/>
                  <a:gd name="connsiteX13" fmla="*/ 142876 w 928694"/>
                  <a:gd name="connsiteY13" fmla="*/ 571504 h 587791"/>
                  <a:gd name="connsiteX14" fmla="*/ 0 w 928694"/>
                  <a:gd name="connsiteY14" fmla="*/ 500066 h 587791"/>
                  <a:gd name="connsiteX15" fmla="*/ 0 w 928694"/>
                  <a:gd name="connsiteY15" fmla="*/ 357190 h 587791"/>
                  <a:gd name="connsiteX16" fmla="*/ 214314 w 928694"/>
                  <a:gd name="connsiteY16" fmla="*/ 285752 h 587791"/>
                  <a:gd name="connsiteX17" fmla="*/ 0 w 928694"/>
                  <a:gd name="connsiteY17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927110 w 928694"/>
                  <a:gd name="connsiteY8" fmla="*/ 503248 h 587791"/>
                  <a:gd name="connsiteX9" fmla="*/ 857256 w 928694"/>
                  <a:gd name="connsiteY9" fmla="*/ 428628 h 587791"/>
                  <a:gd name="connsiteX10" fmla="*/ 642942 w 928694"/>
                  <a:gd name="connsiteY10" fmla="*/ 500066 h 587791"/>
                  <a:gd name="connsiteX11" fmla="*/ 500066 w 928694"/>
                  <a:gd name="connsiteY11" fmla="*/ 571504 h 587791"/>
                  <a:gd name="connsiteX12" fmla="*/ 428628 w 928694"/>
                  <a:gd name="connsiteY12" fmla="*/ 571504 h 587791"/>
                  <a:gd name="connsiteX13" fmla="*/ 285752 w 928694"/>
                  <a:gd name="connsiteY13" fmla="*/ 571504 h 587791"/>
                  <a:gd name="connsiteX14" fmla="*/ 142876 w 928694"/>
                  <a:gd name="connsiteY14" fmla="*/ 571504 h 587791"/>
                  <a:gd name="connsiteX15" fmla="*/ 0 w 928694"/>
                  <a:gd name="connsiteY15" fmla="*/ 500066 h 587791"/>
                  <a:gd name="connsiteX16" fmla="*/ 0 w 928694"/>
                  <a:gd name="connsiteY16" fmla="*/ 357190 h 587791"/>
                  <a:gd name="connsiteX17" fmla="*/ 214314 w 928694"/>
                  <a:gd name="connsiteY17" fmla="*/ 285752 h 587791"/>
                  <a:gd name="connsiteX18" fmla="*/ 0 w 928694"/>
                  <a:gd name="connsiteY18" fmla="*/ 71438 h 587791"/>
                  <a:gd name="connsiteX0" fmla="*/ 0 w 928694"/>
                  <a:gd name="connsiteY0" fmla="*/ 71438 h 587791"/>
                  <a:gd name="connsiteX1" fmla="*/ 285752 w 928694"/>
                  <a:gd name="connsiteY1" fmla="*/ 0 h 587791"/>
                  <a:gd name="connsiteX2" fmla="*/ 428628 w 928694"/>
                  <a:gd name="connsiteY2" fmla="*/ 71437 h 587791"/>
                  <a:gd name="connsiteX3" fmla="*/ 642942 w 928694"/>
                  <a:gd name="connsiteY3" fmla="*/ 71437 h 587791"/>
                  <a:gd name="connsiteX4" fmla="*/ 785818 w 928694"/>
                  <a:gd name="connsiteY4" fmla="*/ 142875 h 587791"/>
                  <a:gd name="connsiteX5" fmla="*/ 857256 w 928694"/>
                  <a:gd name="connsiteY5" fmla="*/ 142875 h 587791"/>
                  <a:gd name="connsiteX6" fmla="*/ 928693 w 928694"/>
                  <a:gd name="connsiteY6" fmla="*/ 142876 h 587791"/>
                  <a:gd name="connsiteX7" fmla="*/ 928694 w 928694"/>
                  <a:gd name="connsiteY7" fmla="*/ 500066 h 587791"/>
                  <a:gd name="connsiteX8" fmla="*/ 857256 w 928694"/>
                  <a:gd name="connsiteY8" fmla="*/ 428628 h 587791"/>
                  <a:gd name="connsiteX9" fmla="*/ 642942 w 928694"/>
                  <a:gd name="connsiteY9" fmla="*/ 500066 h 587791"/>
                  <a:gd name="connsiteX10" fmla="*/ 500066 w 928694"/>
                  <a:gd name="connsiteY10" fmla="*/ 571504 h 587791"/>
                  <a:gd name="connsiteX11" fmla="*/ 428628 w 928694"/>
                  <a:gd name="connsiteY11" fmla="*/ 571504 h 587791"/>
                  <a:gd name="connsiteX12" fmla="*/ 285752 w 928694"/>
                  <a:gd name="connsiteY12" fmla="*/ 571504 h 587791"/>
                  <a:gd name="connsiteX13" fmla="*/ 142876 w 928694"/>
                  <a:gd name="connsiteY13" fmla="*/ 571504 h 587791"/>
                  <a:gd name="connsiteX14" fmla="*/ 0 w 928694"/>
                  <a:gd name="connsiteY14" fmla="*/ 500066 h 587791"/>
                  <a:gd name="connsiteX15" fmla="*/ 0 w 928694"/>
                  <a:gd name="connsiteY15" fmla="*/ 357190 h 587791"/>
                  <a:gd name="connsiteX16" fmla="*/ 214314 w 928694"/>
                  <a:gd name="connsiteY16" fmla="*/ 285752 h 587791"/>
                  <a:gd name="connsiteX17" fmla="*/ 0 w 928694"/>
                  <a:gd name="connsiteY17" fmla="*/ 71438 h 587791"/>
                  <a:gd name="connsiteX0" fmla="*/ 0 w 928693"/>
                  <a:gd name="connsiteY0" fmla="*/ 71438 h 587791"/>
                  <a:gd name="connsiteX1" fmla="*/ 285752 w 928693"/>
                  <a:gd name="connsiteY1" fmla="*/ 0 h 587791"/>
                  <a:gd name="connsiteX2" fmla="*/ 428628 w 928693"/>
                  <a:gd name="connsiteY2" fmla="*/ 71437 h 587791"/>
                  <a:gd name="connsiteX3" fmla="*/ 642942 w 928693"/>
                  <a:gd name="connsiteY3" fmla="*/ 71437 h 587791"/>
                  <a:gd name="connsiteX4" fmla="*/ 785818 w 928693"/>
                  <a:gd name="connsiteY4" fmla="*/ 142875 h 587791"/>
                  <a:gd name="connsiteX5" fmla="*/ 857256 w 928693"/>
                  <a:gd name="connsiteY5" fmla="*/ 142875 h 587791"/>
                  <a:gd name="connsiteX6" fmla="*/ 928693 w 928693"/>
                  <a:gd name="connsiteY6" fmla="*/ 142876 h 587791"/>
                  <a:gd name="connsiteX7" fmla="*/ 857256 w 928693"/>
                  <a:gd name="connsiteY7" fmla="*/ 428628 h 587791"/>
                  <a:gd name="connsiteX8" fmla="*/ 642942 w 928693"/>
                  <a:gd name="connsiteY8" fmla="*/ 500066 h 587791"/>
                  <a:gd name="connsiteX9" fmla="*/ 500066 w 928693"/>
                  <a:gd name="connsiteY9" fmla="*/ 571504 h 587791"/>
                  <a:gd name="connsiteX10" fmla="*/ 428628 w 928693"/>
                  <a:gd name="connsiteY10" fmla="*/ 571504 h 587791"/>
                  <a:gd name="connsiteX11" fmla="*/ 285752 w 928693"/>
                  <a:gd name="connsiteY11" fmla="*/ 571504 h 587791"/>
                  <a:gd name="connsiteX12" fmla="*/ 142876 w 928693"/>
                  <a:gd name="connsiteY12" fmla="*/ 571504 h 587791"/>
                  <a:gd name="connsiteX13" fmla="*/ 0 w 928693"/>
                  <a:gd name="connsiteY13" fmla="*/ 500066 h 587791"/>
                  <a:gd name="connsiteX14" fmla="*/ 0 w 928693"/>
                  <a:gd name="connsiteY14" fmla="*/ 357190 h 587791"/>
                  <a:gd name="connsiteX15" fmla="*/ 214314 w 928693"/>
                  <a:gd name="connsiteY15" fmla="*/ 285752 h 587791"/>
                  <a:gd name="connsiteX16" fmla="*/ 0 w 928693"/>
                  <a:gd name="connsiteY16" fmla="*/ 71438 h 587791"/>
                  <a:gd name="connsiteX0" fmla="*/ 0 w 928693"/>
                  <a:gd name="connsiteY0" fmla="*/ 71438 h 587791"/>
                  <a:gd name="connsiteX1" fmla="*/ 285752 w 928693"/>
                  <a:gd name="connsiteY1" fmla="*/ 0 h 587791"/>
                  <a:gd name="connsiteX2" fmla="*/ 428628 w 928693"/>
                  <a:gd name="connsiteY2" fmla="*/ 71437 h 587791"/>
                  <a:gd name="connsiteX3" fmla="*/ 642942 w 928693"/>
                  <a:gd name="connsiteY3" fmla="*/ 71437 h 587791"/>
                  <a:gd name="connsiteX4" fmla="*/ 785818 w 928693"/>
                  <a:gd name="connsiteY4" fmla="*/ 142875 h 587791"/>
                  <a:gd name="connsiteX5" fmla="*/ 857256 w 928693"/>
                  <a:gd name="connsiteY5" fmla="*/ 142875 h 587791"/>
                  <a:gd name="connsiteX6" fmla="*/ 928693 w 928693"/>
                  <a:gd name="connsiteY6" fmla="*/ 142876 h 587791"/>
                  <a:gd name="connsiteX7" fmla="*/ 857256 w 928693"/>
                  <a:gd name="connsiteY7" fmla="*/ 428628 h 587791"/>
                  <a:gd name="connsiteX8" fmla="*/ 642942 w 928693"/>
                  <a:gd name="connsiteY8" fmla="*/ 500066 h 587791"/>
                  <a:gd name="connsiteX9" fmla="*/ 500066 w 928693"/>
                  <a:gd name="connsiteY9" fmla="*/ 571504 h 587791"/>
                  <a:gd name="connsiteX10" fmla="*/ 428628 w 928693"/>
                  <a:gd name="connsiteY10" fmla="*/ 571504 h 587791"/>
                  <a:gd name="connsiteX11" fmla="*/ 285752 w 928693"/>
                  <a:gd name="connsiteY11" fmla="*/ 571504 h 587791"/>
                  <a:gd name="connsiteX12" fmla="*/ 142876 w 928693"/>
                  <a:gd name="connsiteY12" fmla="*/ 571504 h 587791"/>
                  <a:gd name="connsiteX13" fmla="*/ 0 w 928693"/>
                  <a:gd name="connsiteY13" fmla="*/ 500066 h 587791"/>
                  <a:gd name="connsiteX14" fmla="*/ 0 w 928693"/>
                  <a:gd name="connsiteY14" fmla="*/ 357190 h 587791"/>
                  <a:gd name="connsiteX15" fmla="*/ 214314 w 928693"/>
                  <a:gd name="connsiteY15" fmla="*/ 285752 h 587791"/>
                  <a:gd name="connsiteX16" fmla="*/ 114311 w 928693"/>
                  <a:gd name="connsiteY16" fmla="*/ 192098 h 587791"/>
                  <a:gd name="connsiteX17" fmla="*/ 0 w 928693"/>
                  <a:gd name="connsiteY17" fmla="*/ 71438 h 587791"/>
                  <a:gd name="connsiteX0" fmla="*/ 0 w 928693"/>
                  <a:gd name="connsiteY0" fmla="*/ 71438 h 587791"/>
                  <a:gd name="connsiteX1" fmla="*/ 285752 w 928693"/>
                  <a:gd name="connsiteY1" fmla="*/ 0 h 587791"/>
                  <a:gd name="connsiteX2" fmla="*/ 428628 w 928693"/>
                  <a:gd name="connsiteY2" fmla="*/ 71437 h 587791"/>
                  <a:gd name="connsiteX3" fmla="*/ 642942 w 928693"/>
                  <a:gd name="connsiteY3" fmla="*/ 71437 h 587791"/>
                  <a:gd name="connsiteX4" fmla="*/ 785818 w 928693"/>
                  <a:gd name="connsiteY4" fmla="*/ 142875 h 587791"/>
                  <a:gd name="connsiteX5" fmla="*/ 857256 w 928693"/>
                  <a:gd name="connsiteY5" fmla="*/ 142875 h 587791"/>
                  <a:gd name="connsiteX6" fmla="*/ 928693 w 928693"/>
                  <a:gd name="connsiteY6" fmla="*/ 142876 h 587791"/>
                  <a:gd name="connsiteX7" fmla="*/ 857256 w 928693"/>
                  <a:gd name="connsiteY7" fmla="*/ 428628 h 587791"/>
                  <a:gd name="connsiteX8" fmla="*/ 642942 w 928693"/>
                  <a:gd name="connsiteY8" fmla="*/ 500066 h 587791"/>
                  <a:gd name="connsiteX9" fmla="*/ 500066 w 928693"/>
                  <a:gd name="connsiteY9" fmla="*/ 571504 h 587791"/>
                  <a:gd name="connsiteX10" fmla="*/ 428628 w 928693"/>
                  <a:gd name="connsiteY10" fmla="*/ 571504 h 587791"/>
                  <a:gd name="connsiteX11" fmla="*/ 285752 w 928693"/>
                  <a:gd name="connsiteY11" fmla="*/ 571504 h 587791"/>
                  <a:gd name="connsiteX12" fmla="*/ 142876 w 928693"/>
                  <a:gd name="connsiteY12" fmla="*/ 571504 h 587791"/>
                  <a:gd name="connsiteX13" fmla="*/ 0 w 928693"/>
                  <a:gd name="connsiteY13" fmla="*/ 500066 h 587791"/>
                  <a:gd name="connsiteX14" fmla="*/ 0 w 928693"/>
                  <a:gd name="connsiteY14" fmla="*/ 357190 h 587791"/>
                  <a:gd name="connsiteX15" fmla="*/ 214314 w 928693"/>
                  <a:gd name="connsiteY15" fmla="*/ 285752 h 587791"/>
                  <a:gd name="connsiteX16" fmla="*/ 1 w 928693"/>
                  <a:gd name="connsiteY16" fmla="*/ 142876 h 587791"/>
                  <a:gd name="connsiteX17" fmla="*/ 0 w 928693"/>
                  <a:gd name="connsiteY17" fmla="*/ 71438 h 587791"/>
                  <a:gd name="connsiteX0" fmla="*/ 0 w 892975"/>
                  <a:gd name="connsiteY0" fmla="*/ 71438 h 587791"/>
                  <a:gd name="connsiteX1" fmla="*/ 285752 w 892975"/>
                  <a:gd name="connsiteY1" fmla="*/ 0 h 587791"/>
                  <a:gd name="connsiteX2" fmla="*/ 428628 w 892975"/>
                  <a:gd name="connsiteY2" fmla="*/ 71437 h 587791"/>
                  <a:gd name="connsiteX3" fmla="*/ 642942 w 892975"/>
                  <a:gd name="connsiteY3" fmla="*/ 71437 h 587791"/>
                  <a:gd name="connsiteX4" fmla="*/ 785818 w 892975"/>
                  <a:gd name="connsiteY4" fmla="*/ 142875 h 587791"/>
                  <a:gd name="connsiteX5" fmla="*/ 857256 w 892975"/>
                  <a:gd name="connsiteY5" fmla="*/ 142875 h 587791"/>
                  <a:gd name="connsiteX6" fmla="*/ 857256 w 892975"/>
                  <a:gd name="connsiteY6" fmla="*/ 428628 h 587791"/>
                  <a:gd name="connsiteX7" fmla="*/ 642942 w 892975"/>
                  <a:gd name="connsiteY7" fmla="*/ 500066 h 587791"/>
                  <a:gd name="connsiteX8" fmla="*/ 500066 w 892975"/>
                  <a:gd name="connsiteY8" fmla="*/ 571504 h 587791"/>
                  <a:gd name="connsiteX9" fmla="*/ 428628 w 892975"/>
                  <a:gd name="connsiteY9" fmla="*/ 571504 h 587791"/>
                  <a:gd name="connsiteX10" fmla="*/ 285752 w 892975"/>
                  <a:gd name="connsiteY10" fmla="*/ 571504 h 587791"/>
                  <a:gd name="connsiteX11" fmla="*/ 142876 w 892975"/>
                  <a:gd name="connsiteY11" fmla="*/ 571504 h 587791"/>
                  <a:gd name="connsiteX12" fmla="*/ 0 w 892975"/>
                  <a:gd name="connsiteY12" fmla="*/ 500066 h 587791"/>
                  <a:gd name="connsiteX13" fmla="*/ 0 w 892975"/>
                  <a:gd name="connsiteY13" fmla="*/ 357190 h 587791"/>
                  <a:gd name="connsiteX14" fmla="*/ 214314 w 892975"/>
                  <a:gd name="connsiteY14" fmla="*/ 285752 h 587791"/>
                  <a:gd name="connsiteX15" fmla="*/ 1 w 892975"/>
                  <a:gd name="connsiteY15" fmla="*/ 142876 h 587791"/>
                  <a:gd name="connsiteX16" fmla="*/ 0 w 892975"/>
                  <a:gd name="connsiteY16" fmla="*/ 71438 h 587791"/>
                  <a:gd name="connsiteX0" fmla="*/ 0 w 892975"/>
                  <a:gd name="connsiteY0" fmla="*/ 71438 h 587791"/>
                  <a:gd name="connsiteX1" fmla="*/ 285752 w 892975"/>
                  <a:gd name="connsiteY1" fmla="*/ 0 h 587791"/>
                  <a:gd name="connsiteX2" fmla="*/ 428628 w 892975"/>
                  <a:gd name="connsiteY2" fmla="*/ 71437 h 587791"/>
                  <a:gd name="connsiteX3" fmla="*/ 642942 w 892975"/>
                  <a:gd name="connsiteY3" fmla="*/ 71437 h 587791"/>
                  <a:gd name="connsiteX4" fmla="*/ 785818 w 892975"/>
                  <a:gd name="connsiteY4" fmla="*/ 142875 h 587791"/>
                  <a:gd name="connsiteX5" fmla="*/ 857257 w 892975"/>
                  <a:gd name="connsiteY5" fmla="*/ 285752 h 587791"/>
                  <a:gd name="connsiteX6" fmla="*/ 857256 w 892975"/>
                  <a:gd name="connsiteY6" fmla="*/ 428628 h 587791"/>
                  <a:gd name="connsiteX7" fmla="*/ 642942 w 892975"/>
                  <a:gd name="connsiteY7" fmla="*/ 500066 h 587791"/>
                  <a:gd name="connsiteX8" fmla="*/ 500066 w 892975"/>
                  <a:gd name="connsiteY8" fmla="*/ 571504 h 587791"/>
                  <a:gd name="connsiteX9" fmla="*/ 428628 w 892975"/>
                  <a:gd name="connsiteY9" fmla="*/ 571504 h 587791"/>
                  <a:gd name="connsiteX10" fmla="*/ 285752 w 892975"/>
                  <a:gd name="connsiteY10" fmla="*/ 571504 h 587791"/>
                  <a:gd name="connsiteX11" fmla="*/ 142876 w 892975"/>
                  <a:gd name="connsiteY11" fmla="*/ 571504 h 587791"/>
                  <a:gd name="connsiteX12" fmla="*/ 0 w 892975"/>
                  <a:gd name="connsiteY12" fmla="*/ 500066 h 587791"/>
                  <a:gd name="connsiteX13" fmla="*/ 0 w 892975"/>
                  <a:gd name="connsiteY13" fmla="*/ 357190 h 587791"/>
                  <a:gd name="connsiteX14" fmla="*/ 214314 w 892975"/>
                  <a:gd name="connsiteY14" fmla="*/ 285752 h 587791"/>
                  <a:gd name="connsiteX15" fmla="*/ 1 w 892975"/>
                  <a:gd name="connsiteY15" fmla="*/ 142876 h 587791"/>
                  <a:gd name="connsiteX16" fmla="*/ 0 w 892975"/>
                  <a:gd name="connsiteY16" fmla="*/ 71438 h 587791"/>
                  <a:gd name="connsiteX0" fmla="*/ 0 w 892976"/>
                  <a:gd name="connsiteY0" fmla="*/ 71438 h 587791"/>
                  <a:gd name="connsiteX1" fmla="*/ 285752 w 892976"/>
                  <a:gd name="connsiteY1" fmla="*/ 0 h 587791"/>
                  <a:gd name="connsiteX2" fmla="*/ 428628 w 892976"/>
                  <a:gd name="connsiteY2" fmla="*/ 71437 h 587791"/>
                  <a:gd name="connsiteX3" fmla="*/ 642942 w 892976"/>
                  <a:gd name="connsiteY3" fmla="*/ 71437 h 587791"/>
                  <a:gd name="connsiteX4" fmla="*/ 785818 w 892976"/>
                  <a:gd name="connsiteY4" fmla="*/ 142875 h 587791"/>
                  <a:gd name="connsiteX5" fmla="*/ 857257 w 892976"/>
                  <a:gd name="connsiteY5" fmla="*/ 285752 h 587791"/>
                  <a:gd name="connsiteX6" fmla="*/ 857257 w 892976"/>
                  <a:gd name="connsiteY6" fmla="*/ 357190 h 587791"/>
                  <a:gd name="connsiteX7" fmla="*/ 642942 w 892976"/>
                  <a:gd name="connsiteY7" fmla="*/ 500066 h 587791"/>
                  <a:gd name="connsiteX8" fmla="*/ 500066 w 892976"/>
                  <a:gd name="connsiteY8" fmla="*/ 571504 h 587791"/>
                  <a:gd name="connsiteX9" fmla="*/ 428628 w 892976"/>
                  <a:gd name="connsiteY9" fmla="*/ 571504 h 587791"/>
                  <a:gd name="connsiteX10" fmla="*/ 285752 w 892976"/>
                  <a:gd name="connsiteY10" fmla="*/ 571504 h 587791"/>
                  <a:gd name="connsiteX11" fmla="*/ 142876 w 892976"/>
                  <a:gd name="connsiteY11" fmla="*/ 571504 h 587791"/>
                  <a:gd name="connsiteX12" fmla="*/ 0 w 892976"/>
                  <a:gd name="connsiteY12" fmla="*/ 500066 h 587791"/>
                  <a:gd name="connsiteX13" fmla="*/ 0 w 892976"/>
                  <a:gd name="connsiteY13" fmla="*/ 357190 h 587791"/>
                  <a:gd name="connsiteX14" fmla="*/ 214314 w 892976"/>
                  <a:gd name="connsiteY14" fmla="*/ 285752 h 587791"/>
                  <a:gd name="connsiteX15" fmla="*/ 1 w 892976"/>
                  <a:gd name="connsiteY15" fmla="*/ 142876 h 587791"/>
                  <a:gd name="connsiteX16" fmla="*/ 0 w 892976"/>
                  <a:gd name="connsiteY16" fmla="*/ 71438 h 587791"/>
                  <a:gd name="connsiteX0" fmla="*/ 0 w 892976"/>
                  <a:gd name="connsiteY0" fmla="*/ 71438 h 587791"/>
                  <a:gd name="connsiteX1" fmla="*/ 285752 w 892976"/>
                  <a:gd name="connsiteY1" fmla="*/ 0 h 587791"/>
                  <a:gd name="connsiteX2" fmla="*/ 428628 w 892976"/>
                  <a:gd name="connsiteY2" fmla="*/ 71437 h 587791"/>
                  <a:gd name="connsiteX3" fmla="*/ 642942 w 892976"/>
                  <a:gd name="connsiteY3" fmla="*/ 71437 h 587791"/>
                  <a:gd name="connsiteX4" fmla="*/ 785818 w 892976"/>
                  <a:gd name="connsiteY4" fmla="*/ 142875 h 587791"/>
                  <a:gd name="connsiteX5" fmla="*/ 857257 w 892976"/>
                  <a:gd name="connsiteY5" fmla="*/ 285752 h 587791"/>
                  <a:gd name="connsiteX6" fmla="*/ 857257 w 892976"/>
                  <a:gd name="connsiteY6" fmla="*/ 357190 h 587791"/>
                  <a:gd name="connsiteX7" fmla="*/ 642942 w 892976"/>
                  <a:gd name="connsiteY7" fmla="*/ 500066 h 587791"/>
                  <a:gd name="connsiteX8" fmla="*/ 500066 w 892976"/>
                  <a:gd name="connsiteY8" fmla="*/ 571504 h 587791"/>
                  <a:gd name="connsiteX9" fmla="*/ 428628 w 892976"/>
                  <a:gd name="connsiteY9" fmla="*/ 571504 h 587791"/>
                  <a:gd name="connsiteX10" fmla="*/ 285752 w 892976"/>
                  <a:gd name="connsiteY10" fmla="*/ 571504 h 587791"/>
                  <a:gd name="connsiteX11" fmla="*/ 142876 w 892976"/>
                  <a:gd name="connsiteY11" fmla="*/ 571504 h 587791"/>
                  <a:gd name="connsiteX12" fmla="*/ 0 w 892976"/>
                  <a:gd name="connsiteY12" fmla="*/ 500066 h 587791"/>
                  <a:gd name="connsiteX13" fmla="*/ 0 w 892976"/>
                  <a:gd name="connsiteY13" fmla="*/ 357190 h 587791"/>
                  <a:gd name="connsiteX14" fmla="*/ 214314 w 892976"/>
                  <a:gd name="connsiteY14" fmla="*/ 285752 h 587791"/>
                  <a:gd name="connsiteX15" fmla="*/ 82560 w 892976"/>
                  <a:gd name="connsiteY15" fmla="*/ 192098 h 587791"/>
                  <a:gd name="connsiteX16" fmla="*/ 1 w 892976"/>
                  <a:gd name="connsiteY16" fmla="*/ 142876 h 587791"/>
                  <a:gd name="connsiteX17" fmla="*/ 0 w 892976"/>
                  <a:gd name="connsiteY17" fmla="*/ 71438 h 587791"/>
                  <a:gd name="connsiteX0" fmla="*/ 0 w 892976"/>
                  <a:gd name="connsiteY0" fmla="*/ 71438 h 587791"/>
                  <a:gd name="connsiteX1" fmla="*/ 285752 w 892976"/>
                  <a:gd name="connsiteY1" fmla="*/ 0 h 587791"/>
                  <a:gd name="connsiteX2" fmla="*/ 428628 w 892976"/>
                  <a:gd name="connsiteY2" fmla="*/ 71437 h 587791"/>
                  <a:gd name="connsiteX3" fmla="*/ 642942 w 892976"/>
                  <a:gd name="connsiteY3" fmla="*/ 71437 h 587791"/>
                  <a:gd name="connsiteX4" fmla="*/ 785818 w 892976"/>
                  <a:gd name="connsiteY4" fmla="*/ 142875 h 587791"/>
                  <a:gd name="connsiteX5" fmla="*/ 857257 w 892976"/>
                  <a:gd name="connsiteY5" fmla="*/ 285752 h 587791"/>
                  <a:gd name="connsiteX6" fmla="*/ 857257 w 892976"/>
                  <a:gd name="connsiteY6" fmla="*/ 357190 h 587791"/>
                  <a:gd name="connsiteX7" fmla="*/ 642942 w 892976"/>
                  <a:gd name="connsiteY7" fmla="*/ 500066 h 587791"/>
                  <a:gd name="connsiteX8" fmla="*/ 500066 w 892976"/>
                  <a:gd name="connsiteY8" fmla="*/ 571504 h 587791"/>
                  <a:gd name="connsiteX9" fmla="*/ 428628 w 892976"/>
                  <a:gd name="connsiteY9" fmla="*/ 571504 h 587791"/>
                  <a:gd name="connsiteX10" fmla="*/ 285752 w 892976"/>
                  <a:gd name="connsiteY10" fmla="*/ 571504 h 587791"/>
                  <a:gd name="connsiteX11" fmla="*/ 142876 w 892976"/>
                  <a:gd name="connsiteY11" fmla="*/ 571504 h 587791"/>
                  <a:gd name="connsiteX12" fmla="*/ 0 w 892976"/>
                  <a:gd name="connsiteY12" fmla="*/ 500066 h 587791"/>
                  <a:gd name="connsiteX13" fmla="*/ 0 w 892976"/>
                  <a:gd name="connsiteY13" fmla="*/ 357190 h 587791"/>
                  <a:gd name="connsiteX14" fmla="*/ 31760 w 892976"/>
                  <a:gd name="connsiteY14" fmla="*/ 331798 h 587791"/>
                  <a:gd name="connsiteX15" fmla="*/ 214314 w 892976"/>
                  <a:gd name="connsiteY15" fmla="*/ 285752 h 587791"/>
                  <a:gd name="connsiteX16" fmla="*/ 82560 w 892976"/>
                  <a:gd name="connsiteY16" fmla="*/ 192098 h 587791"/>
                  <a:gd name="connsiteX17" fmla="*/ 1 w 892976"/>
                  <a:gd name="connsiteY17" fmla="*/ 142876 h 587791"/>
                  <a:gd name="connsiteX18" fmla="*/ 0 w 892976"/>
                  <a:gd name="connsiteY18" fmla="*/ 71438 h 587791"/>
                  <a:gd name="connsiteX0" fmla="*/ 0 w 892976"/>
                  <a:gd name="connsiteY0" fmla="*/ 71438 h 587791"/>
                  <a:gd name="connsiteX1" fmla="*/ 285752 w 892976"/>
                  <a:gd name="connsiteY1" fmla="*/ 0 h 587791"/>
                  <a:gd name="connsiteX2" fmla="*/ 428628 w 892976"/>
                  <a:gd name="connsiteY2" fmla="*/ 71437 h 587791"/>
                  <a:gd name="connsiteX3" fmla="*/ 642942 w 892976"/>
                  <a:gd name="connsiteY3" fmla="*/ 71437 h 587791"/>
                  <a:gd name="connsiteX4" fmla="*/ 785818 w 892976"/>
                  <a:gd name="connsiteY4" fmla="*/ 142875 h 587791"/>
                  <a:gd name="connsiteX5" fmla="*/ 857257 w 892976"/>
                  <a:gd name="connsiteY5" fmla="*/ 285752 h 587791"/>
                  <a:gd name="connsiteX6" fmla="*/ 857257 w 892976"/>
                  <a:gd name="connsiteY6" fmla="*/ 357190 h 587791"/>
                  <a:gd name="connsiteX7" fmla="*/ 642942 w 892976"/>
                  <a:gd name="connsiteY7" fmla="*/ 500066 h 587791"/>
                  <a:gd name="connsiteX8" fmla="*/ 500066 w 892976"/>
                  <a:gd name="connsiteY8" fmla="*/ 571504 h 587791"/>
                  <a:gd name="connsiteX9" fmla="*/ 428628 w 892976"/>
                  <a:gd name="connsiteY9" fmla="*/ 571504 h 587791"/>
                  <a:gd name="connsiteX10" fmla="*/ 285752 w 892976"/>
                  <a:gd name="connsiteY10" fmla="*/ 571504 h 587791"/>
                  <a:gd name="connsiteX11" fmla="*/ 142876 w 892976"/>
                  <a:gd name="connsiteY11" fmla="*/ 571504 h 587791"/>
                  <a:gd name="connsiteX12" fmla="*/ 0 w 892976"/>
                  <a:gd name="connsiteY12" fmla="*/ 500066 h 587791"/>
                  <a:gd name="connsiteX13" fmla="*/ 0 w 892976"/>
                  <a:gd name="connsiteY13" fmla="*/ 357190 h 587791"/>
                  <a:gd name="connsiteX14" fmla="*/ 71438 w 892976"/>
                  <a:gd name="connsiteY14" fmla="*/ 285752 h 587791"/>
                  <a:gd name="connsiteX15" fmla="*/ 214314 w 892976"/>
                  <a:gd name="connsiteY15" fmla="*/ 285752 h 587791"/>
                  <a:gd name="connsiteX16" fmla="*/ 82560 w 892976"/>
                  <a:gd name="connsiteY16" fmla="*/ 192098 h 587791"/>
                  <a:gd name="connsiteX17" fmla="*/ 1 w 892976"/>
                  <a:gd name="connsiteY17" fmla="*/ 142876 h 587791"/>
                  <a:gd name="connsiteX18" fmla="*/ 0 w 892976"/>
                  <a:gd name="connsiteY18" fmla="*/ 71438 h 587791"/>
                  <a:gd name="connsiteX0" fmla="*/ 0 w 892976"/>
                  <a:gd name="connsiteY0" fmla="*/ 71438 h 587791"/>
                  <a:gd name="connsiteX1" fmla="*/ 285752 w 892976"/>
                  <a:gd name="connsiteY1" fmla="*/ 0 h 587791"/>
                  <a:gd name="connsiteX2" fmla="*/ 428628 w 892976"/>
                  <a:gd name="connsiteY2" fmla="*/ 71437 h 587791"/>
                  <a:gd name="connsiteX3" fmla="*/ 642942 w 892976"/>
                  <a:gd name="connsiteY3" fmla="*/ 71437 h 587791"/>
                  <a:gd name="connsiteX4" fmla="*/ 785818 w 892976"/>
                  <a:gd name="connsiteY4" fmla="*/ 142875 h 587791"/>
                  <a:gd name="connsiteX5" fmla="*/ 857257 w 892976"/>
                  <a:gd name="connsiteY5" fmla="*/ 285752 h 587791"/>
                  <a:gd name="connsiteX6" fmla="*/ 857257 w 892976"/>
                  <a:gd name="connsiteY6" fmla="*/ 357190 h 587791"/>
                  <a:gd name="connsiteX7" fmla="*/ 642942 w 892976"/>
                  <a:gd name="connsiteY7" fmla="*/ 500066 h 587791"/>
                  <a:gd name="connsiteX8" fmla="*/ 500066 w 892976"/>
                  <a:gd name="connsiteY8" fmla="*/ 571504 h 587791"/>
                  <a:gd name="connsiteX9" fmla="*/ 428628 w 892976"/>
                  <a:gd name="connsiteY9" fmla="*/ 571504 h 587791"/>
                  <a:gd name="connsiteX10" fmla="*/ 285752 w 892976"/>
                  <a:gd name="connsiteY10" fmla="*/ 571504 h 587791"/>
                  <a:gd name="connsiteX11" fmla="*/ 142876 w 892976"/>
                  <a:gd name="connsiteY11" fmla="*/ 571504 h 587791"/>
                  <a:gd name="connsiteX12" fmla="*/ 0 w 892976"/>
                  <a:gd name="connsiteY12" fmla="*/ 500066 h 587791"/>
                  <a:gd name="connsiteX13" fmla="*/ 0 w 892976"/>
                  <a:gd name="connsiteY13" fmla="*/ 357190 h 587791"/>
                  <a:gd name="connsiteX14" fmla="*/ 142876 w 892976"/>
                  <a:gd name="connsiteY14" fmla="*/ 357190 h 587791"/>
                  <a:gd name="connsiteX15" fmla="*/ 214314 w 892976"/>
                  <a:gd name="connsiteY15" fmla="*/ 285752 h 587791"/>
                  <a:gd name="connsiteX16" fmla="*/ 82560 w 892976"/>
                  <a:gd name="connsiteY16" fmla="*/ 192098 h 587791"/>
                  <a:gd name="connsiteX17" fmla="*/ 1 w 892976"/>
                  <a:gd name="connsiteY17" fmla="*/ 142876 h 587791"/>
                  <a:gd name="connsiteX18" fmla="*/ 0 w 892976"/>
                  <a:gd name="connsiteY18" fmla="*/ 71438 h 587791"/>
                  <a:gd name="connsiteX0" fmla="*/ 0 w 892976"/>
                  <a:gd name="connsiteY0" fmla="*/ 71438 h 587791"/>
                  <a:gd name="connsiteX1" fmla="*/ 285752 w 892976"/>
                  <a:gd name="connsiteY1" fmla="*/ 0 h 587791"/>
                  <a:gd name="connsiteX2" fmla="*/ 428628 w 892976"/>
                  <a:gd name="connsiteY2" fmla="*/ 71437 h 587791"/>
                  <a:gd name="connsiteX3" fmla="*/ 642942 w 892976"/>
                  <a:gd name="connsiteY3" fmla="*/ 71437 h 587791"/>
                  <a:gd name="connsiteX4" fmla="*/ 785818 w 892976"/>
                  <a:gd name="connsiteY4" fmla="*/ 142875 h 587791"/>
                  <a:gd name="connsiteX5" fmla="*/ 857257 w 892976"/>
                  <a:gd name="connsiteY5" fmla="*/ 285752 h 587791"/>
                  <a:gd name="connsiteX6" fmla="*/ 857257 w 892976"/>
                  <a:gd name="connsiteY6" fmla="*/ 357190 h 587791"/>
                  <a:gd name="connsiteX7" fmla="*/ 642942 w 892976"/>
                  <a:gd name="connsiteY7" fmla="*/ 500066 h 587791"/>
                  <a:gd name="connsiteX8" fmla="*/ 500066 w 892976"/>
                  <a:gd name="connsiteY8" fmla="*/ 571504 h 587791"/>
                  <a:gd name="connsiteX9" fmla="*/ 428628 w 892976"/>
                  <a:gd name="connsiteY9" fmla="*/ 571504 h 587791"/>
                  <a:gd name="connsiteX10" fmla="*/ 285752 w 892976"/>
                  <a:gd name="connsiteY10" fmla="*/ 571504 h 587791"/>
                  <a:gd name="connsiteX11" fmla="*/ 142876 w 892976"/>
                  <a:gd name="connsiteY11" fmla="*/ 571504 h 587791"/>
                  <a:gd name="connsiteX12" fmla="*/ 0 w 892976"/>
                  <a:gd name="connsiteY12" fmla="*/ 500066 h 587791"/>
                  <a:gd name="connsiteX13" fmla="*/ 0 w 892976"/>
                  <a:gd name="connsiteY13" fmla="*/ 357190 h 587791"/>
                  <a:gd name="connsiteX14" fmla="*/ 142876 w 892976"/>
                  <a:gd name="connsiteY14" fmla="*/ 357190 h 587791"/>
                  <a:gd name="connsiteX15" fmla="*/ 214314 w 892976"/>
                  <a:gd name="connsiteY15" fmla="*/ 285752 h 587791"/>
                  <a:gd name="connsiteX16" fmla="*/ 82560 w 892976"/>
                  <a:gd name="connsiteY16" fmla="*/ 192098 h 587791"/>
                  <a:gd name="connsiteX17" fmla="*/ 1 w 892976"/>
                  <a:gd name="connsiteY17" fmla="*/ 142876 h 587791"/>
                  <a:gd name="connsiteX18" fmla="*/ 0 w 892976"/>
                  <a:gd name="connsiteY18" fmla="*/ 71438 h 587791"/>
                  <a:gd name="connsiteX0" fmla="*/ 0 w 892976"/>
                  <a:gd name="connsiteY0" fmla="*/ 71438 h 587791"/>
                  <a:gd name="connsiteX1" fmla="*/ 285752 w 892976"/>
                  <a:gd name="connsiteY1" fmla="*/ 0 h 587791"/>
                  <a:gd name="connsiteX2" fmla="*/ 428628 w 892976"/>
                  <a:gd name="connsiteY2" fmla="*/ 71437 h 587791"/>
                  <a:gd name="connsiteX3" fmla="*/ 642942 w 892976"/>
                  <a:gd name="connsiteY3" fmla="*/ 71437 h 587791"/>
                  <a:gd name="connsiteX4" fmla="*/ 785818 w 892976"/>
                  <a:gd name="connsiteY4" fmla="*/ 142875 h 587791"/>
                  <a:gd name="connsiteX5" fmla="*/ 857257 w 892976"/>
                  <a:gd name="connsiteY5" fmla="*/ 285752 h 587791"/>
                  <a:gd name="connsiteX6" fmla="*/ 857257 w 892976"/>
                  <a:gd name="connsiteY6" fmla="*/ 357190 h 587791"/>
                  <a:gd name="connsiteX7" fmla="*/ 642942 w 892976"/>
                  <a:gd name="connsiteY7" fmla="*/ 500066 h 587791"/>
                  <a:gd name="connsiteX8" fmla="*/ 500066 w 892976"/>
                  <a:gd name="connsiteY8" fmla="*/ 571504 h 587791"/>
                  <a:gd name="connsiteX9" fmla="*/ 428628 w 892976"/>
                  <a:gd name="connsiteY9" fmla="*/ 571504 h 587791"/>
                  <a:gd name="connsiteX10" fmla="*/ 285752 w 892976"/>
                  <a:gd name="connsiteY10" fmla="*/ 571504 h 587791"/>
                  <a:gd name="connsiteX11" fmla="*/ 142876 w 892976"/>
                  <a:gd name="connsiteY11" fmla="*/ 571504 h 587791"/>
                  <a:gd name="connsiteX12" fmla="*/ 0 w 892976"/>
                  <a:gd name="connsiteY12" fmla="*/ 500066 h 587791"/>
                  <a:gd name="connsiteX13" fmla="*/ 0 w 892976"/>
                  <a:gd name="connsiteY13" fmla="*/ 357190 h 587791"/>
                  <a:gd name="connsiteX14" fmla="*/ 142876 w 892976"/>
                  <a:gd name="connsiteY14" fmla="*/ 285752 h 587791"/>
                  <a:gd name="connsiteX15" fmla="*/ 214314 w 892976"/>
                  <a:gd name="connsiteY15" fmla="*/ 285752 h 587791"/>
                  <a:gd name="connsiteX16" fmla="*/ 82560 w 892976"/>
                  <a:gd name="connsiteY16" fmla="*/ 192098 h 587791"/>
                  <a:gd name="connsiteX17" fmla="*/ 1 w 892976"/>
                  <a:gd name="connsiteY17" fmla="*/ 142876 h 587791"/>
                  <a:gd name="connsiteX18" fmla="*/ 0 w 892976"/>
                  <a:gd name="connsiteY18" fmla="*/ 71438 h 587791"/>
                  <a:gd name="connsiteX0" fmla="*/ 0 w 892976"/>
                  <a:gd name="connsiteY0" fmla="*/ 71438 h 587791"/>
                  <a:gd name="connsiteX1" fmla="*/ 285752 w 892976"/>
                  <a:gd name="connsiteY1" fmla="*/ 0 h 587791"/>
                  <a:gd name="connsiteX2" fmla="*/ 428628 w 892976"/>
                  <a:gd name="connsiteY2" fmla="*/ 71437 h 587791"/>
                  <a:gd name="connsiteX3" fmla="*/ 642942 w 892976"/>
                  <a:gd name="connsiteY3" fmla="*/ 71437 h 587791"/>
                  <a:gd name="connsiteX4" fmla="*/ 785818 w 892976"/>
                  <a:gd name="connsiteY4" fmla="*/ 142875 h 587791"/>
                  <a:gd name="connsiteX5" fmla="*/ 857257 w 892976"/>
                  <a:gd name="connsiteY5" fmla="*/ 285752 h 587791"/>
                  <a:gd name="connsiteX6" fmla="*/ 857257 w 892976"/>
                  <a:gd name="connsiteY6" fmla="*/ 357190 h 587791"/>
                  <a:gd name="connsiteX7" fmla="*/ 642942 w 892976"/>
                  <a:gd name="connsiteY7" fmla="*/ 500066 h 587791"/>
                  <a:gd name="connsiteX8" fmla="*/ 500066 w 892976"/>
                  <a:gd name="connsiteY8" fmla="*/ 571504 h 587791"/>
                  <a:gd name="connsiteX9" fmla="*/ 428628 w 892976"/>
                  <a:gd name="connsiteY9" fmla="*/ 571504 h 587791"/>
                  <a:gd name="connsiteX10" fmla="*/ 285752 w 892976"/>
                  <a:gd name="connsiteY10" fmla="*/ 571504 h 587791"/>
                  <a:gd name="connsiteX11" fmla="*/ 142876 w 892976"/>
                  <a:gd name="connsiteY11" fmla="*/ 571504 h 587791"/>
                  <a:gd name="connsiteX12" fmla="*/ 0 w 892976"/>
                  <a:gd name="connsiteY12" fmla="*/ 500066 h 587791"/>
                  <a:gd name="connsiteX13" fmla="*/ 0 w 892976"/>
                  <a:gd name="connsiteY13" fmla="*/ 357190 h 587791"/>
                  <a:gd name="connsiteX14" fmla="*/ 142876 w 892976"/>
                  <a:gd name="connsiteY14" fmla="*/ 285752 h 587791"/>
                  <a:gd name="connsiteX15" fmla="*/ 82560 w 892976"/>
                  <a:gd name="connsiteY15" fmla="*/ 192098 h 587791"/>
                  <a:gd name="connsiteX16" fmla="*/ 1 w 892976"/>
                  <a:gd name="connsiteY16" fmla="*/ 142876 h 587791"/>
                  <a:gd name="connsiteX17" fmla="*/ 0 w 892976"/>
                  <a:gd name="connsiteY17" fmla="*/ 71438 h 587791"/>
                  <a:gd name="connsiteX0" fmla="*/ 0 w 892976"/>
                  <a:gd name="connsiteY0" fmla="*/ 79788 h 596141"/>
                  <a:gd name="connsiteX1" fmla="*/ 128665 w 892976"/>
                  <a:gd name="connsiteY1" fmla="*/ 29690 h 596141"/>
                  <a:gd name="connsiteX2" fmla="*/ 285752 w 892976"/>
                  <a:gd name="connsiteY2" fmla="*/ 8350 h 596141"/>
                  <a:gd name="connsiteX3" fmla="*/ 428628 w 892976"/>
                  <a:gd name="connsiteY3" fmla="*/ 79787 h 596141"/>
                  <a:gd name="connsiteX4" fmla="*/ 642942 w 892976"/>
                  <a:gd name="connsiteY4" fmla="*/ 79787 h 596141"/>
                  <a:gd name="connsiteX5" fmla="*/ 785818 w 892976"/>
                  <a:gd name="connsiteY5" fmla="*/ 151225 h 596141"/>
                  <a:gd name="connsiteX6" fmla="*/ 857257 w 892976"/>
                  <a:gd name="connsiteY6" fmla="*/ 294102 h 596141"/>
                  <a:gd name="connsiteX7" fmla="*/ 857257 w 892976"/>
                  <a:gd name="connsiteY7" fmla="*/ 365540 h 596141"/>
                  <a:gd name="connsiteX8" fmla="*/ 642942 w 892976"/>
                  <a:gd name="connsiteY8" fmla="*/ 508416 h 596141"/>
                  <a:gd name="connsiteX9" fmla="*/ 500066 w 892976"/>
                  <a:gd name="connsiteY9" fmla="*/ 579854 h 596141"/>
                  <a:gd name="connsiteX10" fmla="*/ 428628 w 892976"/>
                  <a:gd name="connsiteY10" fmla="*/ 579854 h 596141"/>
                  <a:gd name="connsiteX11" fmla="*/ 285752 w 892976"/>
                  <a:gd name="connsiteY11" fmla="*/ 579854 h 596141"/>
                  <a:gd name="connsiteX12" fmla="*/ 142876 w 892976"/>
                  <a:gd name="connsiteY12" fmla="*/ 579854 h 596141"/>
                  <a:gd name="connsiteX13" fmla="*/ 0 w 892976"/>
                  <a:gd name="connsiteY13" fmla="*/ 508416 h 596141"/>
                  <a:gd name="connsiteX14" fmla="*/ 0 w 892976"/>
                  <a:gd name="connsiteY14" fmla="*/ 365540 h 596141"/>
                  <a:gd name="connsiteX15" fmla="*/ 142876 w 892976"/>
                  <a:gd name="connsiteY15" fmla="*/ 294102 h 596141"/>
                  <a:gd name="connsiteX16" fmla="*/ 82560 w 892976"/>
                  <a:gd name="connsiteY16" fmla="*/ 200448 h 596141"/>
                  <a:gd name="connsiteX17" fmla="*/ 1 w 892976"/>
                  <a:gd name="connsiteY17" fmla="*/ 151226 h 596141"/>
                  <a:gd name="connsiteX18" fmla="*/ 0 w 892976"/>
                  <a:gd name="connsiteY18" fmla="*/ 79788 h 596141"/>
                  <a:gd name="connsiteX0" fmla="*/ 0 w 892976"/>
                  <a:gd name="connsiteY0" fmla="*/ 79788 h 596141"/>
                  <a:gd name="connsiteX1" fmla="*/ 128665 w 892976"/>
                  <a:gd name="connsiteY1" fmla="*/ 29690 h 596141"/>
                  <a:gd name="connsiteX2" fmla="*/ 285752 w 892976"/>
                  <a:gd name="connsiteY2" fmla="*/ 8350 h 596141"/>
                  <a:gd name="connsiteX3" fmla="*/ 500066 w 892976"/>
                  <a:gd name="connsiteY3" fmla="*/ 8350 h 596141"/>
                  <a:gd name="connsiteX4" fmla="*/ 642942 w 892976"/>
                  <a:gd name="connsiteY4" fmla="*/ 79787 h 596141"/>
                  <a:gd name="connsiteX5" fmla="*/ 785818 w 892976"/>
                  <a:gd name="connsiteY5" fmla="*/ 151225 h 596141"/>
                  <a:gd name="connsiteX6" fmla="*/ 857257 w 892976"/>
                  <a:gd name="connsiteY6" fmla="*/ 294102 h 596141"/>
                  <a:gd name="connsiteX7" fmla="*/ 857257 w 892976"/>
                  <a:gd name="connsiteY7" fmla="*/ 365540 h 596141"/>
                  <a:gd name="connsiteX8" fmla="*/ 642942 w 892976"/>
                  <a:gd name="connsiteY8" fmla="*/ 508416 h 596141"/>
                  <a:gd name="connsiteX9" fmla="*/ 500066 w 892976"/>
                  <a:gd name="connsiteY9" fmla="*/ 579854 h 596141"/>
                  <a:gd name="connsiteX10" fmla="*/ 428628 w 892976"/>
                  <a:gd name="connsiteY10" fmla="*/ 579854 h 596141"/>
                  <a:gd name="connsiteX11" fmla="*/ 285752 w 892976"/>
                  <a:gd name="connsiteY11" fmla="*/ 579854 h 596141"/>
                  <a:gd name="connsiteX12" fmla="*/ 142876 w 892976"/>
                  <a:gd name="connsiteY12" fmla="*/ 579854 h 596141"/>
                  <a:gd name="connsiteX13" fmla="*/ 0 w 892976"/>
                  <a:gd name="connsiteY13" fmla="*/ 508416 h 596141"/>
                  <a:gd name="connsiteX14" fmla="*/ 0 w 892976"/>
                  <a:gd name="connsiteY14" fmla="*/ 365540 h 596141"/>
                  <a:gd name="connsiteX15" fmla="*/ 142876 w 892976"/>
                  <a:gd name="connsiteY15" fmla="*/ 294102 h 596141"/>
                  <a:gd name="connsiteX16" fmla="*/ 82560 w 892976"/>
                  <a:gd name="connsiteY16" fmla="*/ 200448 h 596141"/>
                  <a:gd name="connsiteX17" fmla="*/ 1 w 892976"/>
                  <a:gd name="connsiteY17" fmla="*/ 151226 h 596141"/>
                  <a:gd name="connsiteX18" fmla="*/ 0 w 892976"/>
                  <a:gd name="connsiteY18" fmla="*/ 79788 h 596141"/>
                  <a:gd name="connsiteX0" fmla="*/ 0 w 892976"/>
                  <a:gd name="connsiteY0" fmla="*/ 79788 h 596141"/>
                  <a:gd name="connsiteX1" fmla="*/ 128665 w 892976"/>
                  <a:gd name="connsiteY1" fmla="*/ 29690 h 596141"/>
                  <a:gd name="connsiteX2" fmla="*/ 285752 w 892976"/>
                  <a:gd name="connsiteY2" fmla="*/ 8350 h 596141"/>
                  <a:gd name="connsiteX3" fmla="*/ 500066 w 892976"/>
                  <a:gd name="connsiteY3" fmla="*/ 8350 h 596141"/>
                  <a:gd name="connsiteX4" fmla="*/ 642942 w 892976"/>
                  <a:gd name="connsiteY4" fmla="*/ 79787 h 596141"/>
                  <a:gd name="connsiteX5" fmla="*/ 857257 w 892976"/>
                  <a:gd name="connsiteY5" fmla="*/ 294102 h 596141"/>
                  <a:gd name="connsiteX6" fmla="*/ 857257 w 892976"/>
                  <a:gd name="connsiteY6" fmla="*/ 365540 h 596141"/>
                  <a:gd name="connsiteX7" fmla="*/ 642942 w 892976"/>
                  <a:gd name="connsiteY7" fmla="*/ 508416 h 596141"/>
                  <a:gd name="connsiteX8" fmla="*/ 500066 w 892976"/>
                  <a:gd name="connsiteY8" fmla="*/ 579854 h 596141"/>
                  <a:gd name="connsiteX9" fmla="*/ 428628 w 892976"/>
                  <a:gd name="connsiteY9" fmla="*/ 579854 h 596141"/>
                  <a:gd name="connsiteX10" fmla="*/ 285752 w 892976"/>
                  <a:gd name="connsiteY10" fmla="*/ 579854 h 596141"/>
                  <a:gd name="connsiteX11" fmla="*/ 142876 w 892976"/>
                  <a:gd name="connsiteY11" fmla="*/ 579854 h 596141"/>
                  <a:gd name="connsiteX12" fmla="*/ 0 w 892976"/>
                  <a:gd name="connsiteY12" fmla="*/ 508416 h 596141"/>
                  <a:gd name="connsiteX13" fmla="*/ 0 w 892976"/>
                  <a:gd name="connsiteY13" fmla="*/ 365540 h 596141"/>
                  <a:gd name="connsiteX14" fmla="*/ 142876 w 892976"/>
                  <a:gd name="connsiteY14" fmla="*/ 294102 h 596141"/>
                  <a:gd name="connsiteX15" fmla="*/ 82560 w 892976"/>
                  <a:gd name="connsiteY15" fmla="*/ 200448 h 596141"/>
                  <a:gd name="connsiteX16" fmla="*/ 1 w 892976"/>
                  <a:gd name="connsiteY16" fmla="*/ 151226 h 596141"/>
                  <a:gd name="connsiteX17" fmla="*/ 0 w 892976"/>
                  <a:gd name="connsiteY17" fmla="*/ 79788 h 596141"/>
                  <a:gd name="connsiteX0" fmla="*/ 0 w 892976"/>
                  <a:gd name="connsiteY0" fmla="*/ 79788 h 596141"/>
                  <a:gd name="connsiteX1" fmla="*/ 128665 w 892976"/>
                  <a:gd name="connsiteY1" fmla="*/ 29690 h 596141"/>
                  <a:gd name="connsiteX2" fmla="*/ 285752 w 892976"/>
                  <a:gd name="connsiteY2" fmla="*/ 8350 h 596141"/>
                  <a:gd name="connsiteX3" fmla="*/ 500066 w 892976"/>
                  <a:gd name="connsiteY3" fmla="*/ 8350 h 596141"/>
                  <a:gd name="connsiteX4" fmla="*/ 642942 w 892976"/>
                  <a:gd name="connsiteY4" fmla="*/ 79787 h 596141"/>
                  <a:gd name="connsiteX5" fmla="*/ 857257 w 892976"/>
                  <a:gd name="connsiteY5" fmla="*/ 294102 h 596141"/>
                  <a:gd name="connsiteX6" fmla="*/ 857257 w 892976"/>
                  <a:gd name="connsiteY6" fmla="*/ 365540 h 596141"/>
                  <a:gd name="connsiteX7" fmla="*/ 500066 w 892976"/>
                  <a:gd name="connsiteY7" fmla="*/ 579854 h 596141"/>
                  <a:gd name="connsiteX8" fmla="*/ 428628 w 892976"/>
                  <a:gd name="connsiteY8" fmla="*/ 579854 h 596141"/>
                  <a:gd name="connsiteX9" fmla="*/ 285752 w 892976"/>
                  <a:gd name="connsiteY9" fmla="*/ 579854 h 596141"/>
                  <a:gd name="connsiteX10" fmla="*/ 142876 w 892976"/>
                  <a:gd name="connsiteY10" fmla="*/ 579854 h 596141"/>
                  <a:gd name="connsiteX11" fmla="*/ 0 w 892976"/>
                  <a:gd name="connsiteY11" fmla="*/ 508416 h 596141"/>
                  <a:gd name="connsiteX12" fmla="*/ 0 w 892976"/>
                  <a:gd name="connsiteY12" fmla="*/ 365540 h 596141"/>
                  <a:gd name="connsiteX13" fmla="*/ 142876 w 892976"/>
                  <a:gd name="connsiteY13" fmla="*/ 294102 h 596141"/>
                  <a:gd name="connsiteX14" fmla="*/ 82560 w 892976"/>
                  <a:gd name="connsiteY14" fmla="*/ 200448 h 596141"/>
                  <a:gd name="connsiteX15" fmla="*/ 1 w 892976"/>
                  <a:gd name="connsiteY15" fmla="*/ 151226 h 596141"/>
                  <a:gd name="connsiteX16" fmla="*/ 0 w 892976"/>
                  <a:gd name="connsiteY16" fmla="*/ 79788 h 59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92976" h="596141">
                    <a:moveTo>
                      <a:pt x="0" y="79788"/>
                    </a:moveTo>
                    <a:cubicBezTo>
                      <a:pt x="21444" y="59532"/>
                      <a:pt x="81040" y="41596"/>
                      <a:pt x="128665" y="29690"/>
                    </a:cubicBezTo>
                    <a:cubicBezTo>
                      <a:pt x="176290" y="17784"/>
                      <a:pt x="235758" y="0"/>
                      <a:pt x="285752" y="8350"/>
                    </a:cubicBezTo>
                    <a:lnTo>
                      <a:pt x="500066" y="8350"/>
                    </a:lnTo>
                    <a:lnTo>
                      <a:pt x="642942" y="79787"/>
                    </a:lnTo>
                    <a:lnTo>
                      <a:pt x="857257" y="294102"/>
                    </a:lnTo>
                    <a:cubicBezTo>
                      <a:pt x="869163" y="341727"/>
                      <a:pt x="892976" y="306008"/>
                      <a:pt x="857257" y="365540"/>
                    </a:cubicBezTo>
                    <a:lnTo>
                      <a:pt x="500066" y="579854"/>
                    </a:lnTo>
                    <a:cubicBezTo>
                      <a:pt x="464347" y="591760"/>
                      <a:pt x="455083" y="596141"/>
                      <a:pt x="428628" y="579854"/>
                    </a:cubicBezTo>
                    <a:cubicBezTo>
                      <a:pt x="404816" y="556041"/>
                      <a:pt x="357190" y="591760"/>
                      <a:pt x="285752" y="579854"/>
                    </a:cubicBezTo>
                    <a:cubicBezTo>
                      <a:pt x="232307" y="568478"/>
                      <a:pt x="190501" y="591760"/>
                      <a:pt x="142876" y="579854"/>
                    </a:cubicBezTo>
                    <a:cubicBezTo>
                      <a:pt x="95251" y="567948"/>
                      <a:pt x="17993" y="532759"/>
                      <a:pt x="0" y="508416"/>
                    </a:cubicBezTo>
                    <a:lnTo>
                      <a:pt x="0" y="365540"/>
                    </a:lnTo>
                    <a:lnTo>
                      <a:pt x="142876" y="294102"/>
                    </a:lnTo>
                    <a:lnTo>
                      <a:pt x="82560" y="200448"/>
                    </a:lnTo>
                    <a:lnTo>
                      <a:pt x="1" y="151226"/>
                    </a:lnTo>
                    <a:cubicBezTo>
                      <a:pt x="1" y="127413"/>
                      <a:pt x="0" y="103601"/>
                      <a:pt x="0" y="7978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  <a:alpha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06540">
                  <a:defRPr/>
                </a:pPr>
                <a:endParaRPr lang="th-TH" sz="11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791" name="TextBox 4"/>
              <p:cNvSpPr txBox="1">
                <a:spLocks noChangeArrowheads="1"/>
              </p:cNvSpPr>
              <p:nvPr/>
            </p:nvSpPr>
            <p:spPr bwMode="auto">
              <a:xfrm>
                <a:off x="4001485" y="2671822"/>
                <a:ext cx="1428750" cy="256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900" b="1" dirty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ความจุ </a:t>
                </a:r>
                <a:r>
                  <a:rPr lang="en-US" altLang="th-TH" sz="900" b="1" dirty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32 </a:t>
                </a:r>
                <a:r>
                  <a:rPr lang="th-TH" altLang="th-TH" sz="900" b="1" dirty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ล้าน ลบ.ม.</a:t>
                </a:r>
                <a:endParaRPr lang="it-IT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endParaRPr>
              </a:p>
            </p:txBody>
          </p:sp>
          <p:sp>
            <p:nvSpPr>
              <p:cNvPr id="29792" name="TextBox 4"/>
              <p:cNvSpPr txBox="1">
                <a:spLocks noChangeArrowheads="1"/>
              </p:cNvSpPr>
              <p:nvPr/>
            </p:nvSpPr>
            <p:spPr bwMode="auto">
              <a:xfrm>
                <a:off x="3986057" y="2915263"/>
                <a:ext cx="1571627" cy="256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900" b="1" dirty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ปัจจุบัน </a:t>
                </a:r>
                <a:r>
                  <a:rPr lang="en-US" altLang="th-TH" sz="900" b="1" dirty="0" smtClean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32 </a:t>
                </a:r>
                <a:r>
                  <a:rPr lang="th-TH" altLang="th-TH" sz="900" b="1" dirty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ล้าน ลบ.ม.</a:t>
                </a:r>
                <a:endParaRPr lang="en-US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endParaRPr>
              </a:p>
            </p:txBody>
          </p:sp>
          <p:sp>
            <p:nvSpPr>
              <p:cNvPr id="29793" name="TextBox 4"/>
              <p:cNvSpPr txBox="1">
                <a:spLocks noChangeArrowheads="1"/>
              </p:cNvSpPr>
              <p:nvPr/>
            </p:nvSpPr>
            <p:spPr bwMode="auto">
              <a:xfrm>
                <a:off x="3912664" y="2258719"/>
                <a:ext cx="1428750" cy="256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1pPr>
                <a:lvl2pPr marL="742950" indent="-28575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2pPr>
                <a:lvl3pPr marL="11430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3pPr>
                <a:lvl4pPr marL="16002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4pPr>
                <a:lvl5pPr marL="2057400" indent="-228600" defTabSz="912813" eaLnBrk="0" hangingPunct="0"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itchFamily="34" charset="0"/>
                    <a:cs typeface="Angsana New" pitchFamily="18" charset="-34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th-TH" altLang="th-TH" sz="900" b="1" dirty="0">
                    <a:solidFill>
                      <a:srgbClr val="002060"/>
                    </a:solidFill>
                    <a:latin typeface="TH SarabunPSK" pitchFamily="34" charset="-34"/>
                    <a:ea typeface="MS PGothic" pitchFamily="34" charset="-128"/>
                    <a:cs typeface="TH SarabunPSK" pitchFamily="34" charset="-34"/>
                  </a:rPr>
                  <a:t>ทุ่งทะเลหลวง </a:t>
                </a:r>
                <a:endParaRPr lang="en-US" altLang="th-TH" sz="900" b="1" dirty="0">
                  <a:solidFill>
                    <a:srgbClr val="002060"/>
                  </a:solidFill>
                  <a:latin typeface="TH SarabunPSK" pitchFamily="34" charset="-34"/>
                  <a:ea typeface="MS PGothic" pitchFamily="34" charset="-128"/>
                  <a:cs typeface="TH SarabunPSK" pitchFamily="34" charset="-34"/>
                </a:endParaRPr>
              </a:p>
            </p:txBody>
          </p:sp>
        </p:grpSp>
      </p:grpSp>
      <p:cxnSp>
        <p:nvCxnSpPr>
          <p:cNvPr id="260" name="ตัวเชื่อมต่อตรง 259"/>
          <p:cNvCxnSpPr/>
          <p:nvPr/>
        </p:nvCxnSpPr>
        <p:spPr>
          <a:xfrm>
            <a:off x="6826251" y="2781370"/>
            <a:ext cx="0" cy="2889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ตัวเชื่อมต่อตรง 260"/>
          <p:cNvCxnSpPr/>
          <p:nvPr/>
        </p:nvCxnSpPr>
        <p:spPr>
          <a:xfrm>
            <a:off x="6818320" y="3217934"/>
            <a:ext cx="4762" cy="2381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ตัวเชื่อมต่อตรง 261"/>
          <p:cNvCxnSpPr/>
          <p:nvPr/>
        </p:nvCxnSpPr>
        <p:spPr>
          <a:xfrm>
            <a:off x="7667693" y="6021388"/>
            <a:ext cx="28892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7" name="TextBox 4"/>
          <p:cNvSpPr txBox="1">
            <a:spLocks noChangeArrowheads="1"/>
          </p:cNvSpPr>
          <p:nvPr/>
        </p:nvSpPr>
        <p:spPr bwMode="auto">
          <a:xfrm>
            <a:off x="7956604" y="5805493"/>
            <a:ext cx="1047751" cy="3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51" tIns="45355" rIns="90651" bIns="45355">
            <a:spAutoFit/>
          </a:bodyPr>
          <a:lstStyle>
            <a:lvl1pPr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th-TH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แนวป้องกันพื้นที่ลุ่มต่ำ อ.พรหมพิราม</a:t>
            </a:r>
            <a:endParaRPr lang="it-IT" altLang="th-TH" sz="900" b="1" dirty="0">
              <a:solidFill>
                <a:srgbClr val="002060"/>
              </a:solidFill>
              <a:latin typeface="TH SarabunPSK" pitchFamily="34" charset="-34"/>
              <a:ea typeface="MS PGothic" pitchFamily="34" charset="-128"/>
              <a:cs typeface="TH SarabunPSK" pitchFamily="34" charset="-34"/>
            </a:endParaRPr>
          </a:p>
        </p:txBody>
      </p:sp>
      <p:sp>
        <p:nvSpPr>
          <p:cNvPr id="270" name="Oval 232"/>
          <p:cNvSpPr/>
          <p:nvPr/>
        </p:nvSpPr>
        <p:spPr bwMode="auto">
          <a:xfrm>
            <a:off x="7164357" y="4221091"/>
            <a:ext cx="442671" cy="296472"/>
          </a:xfrm>
          <a:prstGeom prst="ellipse">
            <a:avLst/>
          </a:prstGeom>
          <a:gradFill flip="none" rotWithShape="1">
            <a:gsLst>
              <a:gs pos="0">
                <a:srgbClr val="00CCFF">
                  <a:alpha val="77000"/>
                </a:srgbClr>
              </a:gs>
              <a:gs pos="72000">
                <a:srgbClr val="FFFF00"/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51" tIns="45355" rIns="90651" bIns="45355" anchor="ctr"/>
          <a:lstStyle/>
          <a:p>
            <a:pPr algn="ctr" defTabSz="905424">
              <a:defRPr/>
            </a:pPr>
            <a:endParaRPr lang="th-TH" sz="1100" dirty="0">
              <a:solidFill>
                <a:prstClr val="white"/>
              </a:solidFill>
            </a:endParaRPr>
          </a:p>
        </p:txBody>
      </p:sp>
      <p:sp>
        <p:nvSpPr>
          <p:cNvPr id="271" name="Oval 232"/>
          <p:cNvSpPr/>
          <p:nvPr/>
        </p:nvSpPr>
        <p:spPr bwMode="auto">
          <a:xfrm>
            <a:off x="7092347" y="3501011"/>
            <a:ext cx="442671" cy="296472"/>
          </a:xfrm>
          <a:prstGeom prst="ellipse">
            <a:avLst/>
          </a:prstGeom>
          <a:gradFill flip="none" rotWithShape="1">
            <a:gsLst>
              <a:gs pos="0">
                <a:srgbClr val="00CCFF">
                  <a:alpha val="77000"/>
                </a:srgbClr>
              </a:gs>
              <a:gs pos="72000">
                <a:srgbClr val="FFFF00"/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51" tIns="45355" rIns="90651" bIns="45355" anchor="ctr"/>
          <a:lstStyle/>
          <a:p>
            <a:pPr algn="ctr" defTabSz="905424">
              <a:defRPr/>
            </a:pPr>
            <a:endParaRPr lang="th-TH" sz="1100" dirty="0">
              <a:solidFill>
                <a:prstClr val="white"/>
              </a:solidFill>
            </a:endParaRPr>
          </a:p>
        </p:txBody>
      </p:sp>
      <p:sp>
        <p:nvSpPr>
          <p:cNvPr id="29715" name="TextBox 304"/>
          <p:cNvSpPr txBox="1">
            <a:spLocks noChangeArrowheads="1"/>
          </p:cNvSpPr>
          <p:nvPr/>
        </p:nvSpPr>
        <p:spPr bwMode="auto">
          <a:xfrm>
            <a:off x="6991351" y="3538555"/>
            <a:ext cx="660400" cy="24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51" tIns="45355" rIns="90651" bIns="45355">
            <a:spAutoFit/>
          </a:bodyPr>
          <a:lstStyle>
            <a:lvl1pPr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th-TH" sz="900" b="1" dirty="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25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th-TH" altLang="th-TH" sz="100" dirty="0" err="1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บ.ม</a:t>
            </a:r>
            <a:r>
              <a:rPr lang="th-TH" altLang="th-TH" sz="100" dirty="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/วินาที </a:t>
            </a:r>
          </a:p>
        </p:txBody>
      </p:sp>
      <p:sp>
        <p:nvSpPr>
          <p:cNvPr id="29716" name="TextBox 304"/>
          <p:cNvSpPr txBox="1">
            <a:spLocks noChangeArrowheads="1"/>
          </p:cNvSpPr>
          <p:nvPr/>
        </p:nvSpPr>
        <p:spPr bwMode="auto">
          <a:xfrm>
            <a:off x="7048500" y="4252930"/>
            <a:ext cx="660400" cy="24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51" tIns="45355" rIns="90651" bIns="45355">
            <a:spAutoFit/>
          </a:bodyPr>
          <a:lstStyle>
            <a:lvl1pPr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th-TH" sz="900" b="1" dirty="0" smtClean="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110</a:t>
            </a:r>
            <a:endParaRPr lang="en-US" altLang="th-TH" sz="900" b="1" dirty="0">
              <a:solidFill>
                <a:srgbClr val="000000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th-TH" altLang="th-TH" sz="100" dirty="0" err="1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บ.ม</a:t>
            </a:r>
            <a:r>
              <a:rPr lang="th-TH" altLang="th-TH" sz="100" dirty="0">
                <a:solidFill>
                  <a:srgbClr val="000000"/>
                </a:solidFill>
                <a:latin typeface="Tahoma" pitchFamily="34" charset="0"/>
                <a:ea typeface="MS PGothic" pitchFamily="34" charset="-128"/>
                <a:cs typeface="Tahoma" pitchFamily="34" charset="0"/>
              </a:rPr>
              <a:t>/วินาที </a:t>
            </a:r>
          </a:p>
        </p:txBody>
      </p:sp>
      <p:sp>
        <p:nvSpPr>
          <p:cNvPr id="29717" name="TextBox 4"/>
          <p:cNvSpPr txBox="1">
            <a:spLocks noChangeArrowheads="1"/>
          </p:cNvSpPr>
          <p:nvPr/>
        </p:nvSpPr>
        <p:spPr bwMode="auto">
          <a:xfrm>
            <a:off x="28542" y="5057240"/>
            <a:ext cx="4472020" cy="212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651" tIns="45355" rIns="90651" bIns="45355">
            <a:spAutoFit/>
          </a:bodyPr>
          <a:lstStyle>
            <a:lvl1pPr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th-TH" altLang="th-TH" sz="1400" b="1" u="sng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เฝ้าระวังพื้นที่จุดเสี่ยงและการเตรียมการ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th-TH" altLang="th-TH" sz="14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   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เฝ้า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ระวังพื้นที่เทศบาลเมืองสุโขทัยบริเวณหลังศาลา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กลาง เนื่องจากกรม</a:t>
            </a:r>
            <a:r>
              <a:rPr lang="th-TH" altLang="th-TH" sz="1200" b="1" dirty="0" err="1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โยธาธิ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การและผังเมือง  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    ก่อสร้างแนวกำแพงป้องกันน้ำท่วม อยู่ระหว่างดำเนินการ 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th-TH" altLang="th-TH" sz="14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    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เฝ้า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ระวังพื้นที่การเกษตรเสี่ยงน้ำท่วมในบริเวณลำน้ำยมสายเก่า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    เฝ้า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ระวังพื้นที่โรงพยาบาลสุโขทัย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-   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น้ำ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ไหลบ่าล้นแม่น้ำยมฝั่งซ้ายเข้าพื้นที่ลุ่มต่ำ บริเวณบ้านปากแคว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    - ติดตั้ง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เครื่องสูบน้ำเพื่อระบายน้ำในเขตชุมชน เขตเศรษฐกิจ และพื้นที่การเกษตร 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จำนวน 16 เครื่อง</a:t>
            </a:r>
            <a:endParaRPr lang="th-TH" altLang="th-TH" sz="1200" b="1" dirty="0">
              <a:solidFill>
                <a:srgbClr val="002060"/>
              </a:solidFill>
              <a:latin typeface="TH SarabunPSK" pitchFamily="34" charset="-34"/>
              <a:ea typeface="MS PGothic" pitchFamily="34" charset="-128"/>
              <a:cs typeface="TH SarabunPSK" pitchFamily="34" charset="-34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    - เตรียมพร้อม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อุปกรณ์เครื่องจักรกล และเจ้าหน้าที่เข้าให้ความช่วยเหลือตลอด 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24 </a:t>
            </a:r>
            <a:r>
              <a:rPr lang="th-TH" altLang="th-TH" sz="12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ชั่วโมง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th-TH" altLang="th-TH" sz="1400" b="1" dirty="0">
              <a:solidFill>
                <a:srgbClr val="002060"/>
              </a:solidFill>
              <a:latin typeface="TH SarabunPSK" pitchFamily="34" charset="-34"/>
              <a:ea typeface="MS PGothic" pitchFamily="34" charset="-128"/>
              <a:cs typeface="TH SarabunPSK" pitchFamily="34" charset="-34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th-TH" altLang="th-TH" sz="1400" b="1" dirty="0">
              <a:solidFill>
                <a:srgbClr val="002060"/>
              </a:solidFill>
              <a:latin typeface="TH SarabunPSK" pitchFamily="34" charset="-34"/>
              <a:ea typeface="MS PGothic" pitchFamily="34" charset="-128"/>
              <a:cs typeface="TH SarabunPSK" pitchFamily="34" charset="-34"/>
            </a:endParaRPr>
          </a:p>
        </p:txBody>
      </p:sp>
      <p:sp>
        <p:nvSpPr>
          <p:cNvPr id="281" name="วงรี 280"/>
          <p:cNvSpPr/>
          <p:nvPr/>
        </p:nvSpPr>
        <p:spPr>
          <a:xfrm>
            <a:off x="5992820" y="2635320"/>
            <a:ext cx="144462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51" tIns="45355" rIns="90651" bIns="45355" anchor="ctr"/>
          <a:lstStyle/>
          <a:p>
            <a:pPr algn="ctr" defTabSz="906540">
              <a:defRPr/>
            </a:pPr>
            <a:endParaRPr lang="th-TH" dirty="0">
              <a:solidFill>
                <a:prstClr val="white"/>
              </a:solidFill>
            </a:endParaRPr>
          </a:p>
        </p:txBody>
      </p:sp>
      <p:sp>
        <p:nvSpPr>
          <p:cNvPr id="29720" name="TextBox 267"/>
          <p:cNvSpPr txBox="1">
            <a:spLocks noChangeArrowheads="1"/>
          </p:cNvSpPr>
          <p:nvPr/>
        </p:nvSpPr>
        <p:spPr bwMode="auto">
          <a:xfrm>
            <a:off x="5932488" y="2574927"/>
            <a:ext cx="215900" cy="27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51" tIns="45355" rIns="90651" bIns="45355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defTabSz="90654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black"/>
                </a:solidFill>
                <a:latin typeface="Calibri" pitchFamily="34" charset="0"/>
                <a:cs typeface="Cordia New" pitchFamily="34" charset="-34"/>
              </a:rPr>
              <a:t>1</a:t>
            </a:r>
            <a:endParaRPr lang="th-TH" sz="1200" b="1" dirty="0">
              <a:solidFill>
                <a:prstClr val="black"/>
              </a:solidFill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3" name="วงรี 282"/>
          <p:cNvSpPr/>
          <p:nvPr/>
        </p:nvSpPr>
        <p:spPr>
          <a:xfrm>
            <a:off x="6697670" y="3063945"/>
            <a:ext cx="144462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51" tIns="45355" rIns="90651" bIns="45355" anchor="ctr"/>
          <a:lstStyle/>
          <a:p>
            <a:pPr algn="ctr" defTabSz="906540">
              <a:defRPr/>
            </a:pPr>
            <a:endParaRPr lang="th-TH" dirty="0">
              <a:solidFill>
                <a:prstClr val="white"/>
              </a:solidFill>
            </a:endParaRPr>
          </a:p>
        </p:txBody>
      </p:sp>
      <p:sp>
        <p:nvSpPr>
          <p:cNvPr id="29722" name="TextBox 267"/>
          <p:cNvSpPr txBox="1">
            <a:spLocks noChangeArrowheads="1"/>
          </p:cNvSpPr>
          <p:nvPr/>
        </p:nvSpPr>
        <p:spPr bwMode="auto">
          <a:xfrm>
            <a:off x="6642101" y="3009902"/>
            <a:ext cx="215900" cy="27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51" tIns="45355" rIns="90651" bIns="45355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defTabSz="90654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black"/>
                </a:solidFill>
                <a:latin typeface="Calibri" pitchFamily="34" charset="0"/>
                <a:cs typeface="Cordia New" pitchFamily="34" charset="-34"/>
              </a:rPr>
              <a:t>2</a:t>
            </a:r>
            <a:endParaRPr lang="th-TH" sz="1200" b="1" dirty="0">
              <a:solidFill>
                <a:prstClr val="black"/>
              </a:solidFill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287" name="วงรี 286"/>
          <p:cNvSpPr/>
          <p:nvPr/>
        </p:nvSpPr>
        <p:spPr>
          <a:xfrm>
            <a:off x="88909" y="6176455"/>
            <a:ext cx="144462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51" tIns="45355" rIns="90651" bIns="45355" anchor="ctr"/>
          <a:lstStyle/>
          <a:p>
            <a:pPr algn="ctr" defTabSz="906540">
              <a:defRPr/>
            </a:pPr>
            <a:endParaRPr lang="th-TH" dirty="0">
              <a:solidFill>
                <a:prstClr val="white"/>
              </a:solidFill>
            </a:endParaRPr>
          </a:p>
        </p:txBody>
      </p:sp>
      <p:sp>
        <p:nvSpPr>
          <p:cNvPr id="289" name="วงรี 288"/>
          <p:cNvSpPr/>
          <p:nvPr/>
        </p:nvSpPr>
        <p:spPr>
          <a:xfrm>
            <a:off x="104755" y="5343032"/>
            <a:ext cx="144462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51" tIns="45355" rIns="90651" bIns="45355" anchor="ctr"/>
          <a:lstStyle/>
          <a:p>
            <a:pPr algn="ctr" defTabSz="906540">
              <a:defRPr/>
            </a:pPr>
            <a:endParaRPr lang="th-TH" sz="1800" b="1" dirty="0">
              <a:solidFill>
                <a:prstClr val="black"/>
              </a:solidFill>
            </a:endParaRPr>
          </a:p>
        </p:txBody>
      </p:sp>
      <p:sp>
        <p:nvSpPr>
          <p:cNvPr id="291" name="วงรี 290"/>
          <p:cNvSpPr/>
          <p:nvPr/>
        </p:nvSpPr>
        <p:spPr>
          <a:xfrm>
            <a:off x="85700" y="5985975"/>
            <a:ext cx="144462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51" tIns="45355" rIns="90651" bIns="45355" anchor="ctr"/>
          <a:lstStyle/>
          <a:p>
            <a:pPr algn="ctr" defTabSz="906540">
              <a:defRPr/>
            </a:pPr>
            <a:endParaRPr lang="th-TH" dirty="0">
              <a:solidFill>
                <a:prstClr val="white"/>
              </a:solidFill>
            </a:endParaRPr>
          </a:p>
        </p:txBody>
      </p:sp>
      <p:sp>
        <p:nvSpPr>
          <p:cNvPr id="295" name="TextBox 294"/>
          <p:cNvSpPr txBox="1"/>
          <p:nvPr/>
        </p:nvSpPr>
        <p:spPr bwMode="auto">
          <a:xfrm>
            <a:off x="4643446" y="3000387"/>
            <a:ext cx="785818" cy="230095"/>
          </a:xfrm>
          <a:prstGeom prst="rect">
            <a:avLst/>
          </a:prstGeom>
          <a:noFill/>
          <a:ln w="1270">
            <a:noFill/>
          </a:ln>
          <a:effectLst>
            <a:glow>
              <a:schemeClr val="bg1"/>
            </a:glow>
          </a:effectLst>
        </p:spPr>
        <p:txBody>
          <a:bodyPr lIns="90651" tIns="45355" rIns="90651" bIns="45355">
            <a:spAutoFit/>
          </a:bodyPr>
          <a:lstStyle>
            <a:defPPr>
              <a:defRPr lang="th-TH"/>
            </a:defPPr>
            <a:lvl1pPr algn="ctr">
              <a:defRPr sz="900" b="1">
                <a:solidFill>
                  <a:srgbClr val="FFFF00"/>
                </a:solidFill>
                <a:effectLst>
                  <a:glow>
                    <a:srgbClr val="FFC000"/>
                  </a:glo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05424">
              <a:defRPr/>
            </a:pPr>
            <a:r>
              <a:rPr lang="th-TH" b="0" dirty="0" smtClean="0">
                <a:solidFill>
                  <a:srgbClr val="002060"/>
                </a:solidFill>
              </a:rPr>
              <a:t>รพ.สุโขทัย</a:t>
            </a:r>
            <a:endParaRPr lang="th-TH" b="0" dirty="0">
              <a:solidFill>
                <a:srgbClr val="002060"/>
              </a:solidFill>
            </a:endParaRPr>
          </a:p>
        </p:txBody>
      </p:sp>
      <p:sp>
        <p:nvSpPr>
          <p:cNvPr id="297" name="วงรี 296"/>
          <p:cNvSpPr/>
          <p:nvPr/>
        </p:nvSpPr>
        <p:spPr>
          <a:xfrm>
            <a:off x="5999180" y="2357500"/>
            <a:ext cx="144462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51" tIns="45355" rIns="90651" bIns="45355" anchor="ctr"/>
          <a:lstStyle/>
          <a:p>
            <a:pPr algn="ctr" defTabSz="906540">
              <a:defRPr/>
            </a:pPr>
            <a:endParaRPr lang="th-TH" dirty="0">
              <a:solidFill>
                <a:prstClr val="white"/>
              </a:solidFill>
            </a:endParaRPr>
          </a:p>
        </p:txBody>
      </p:sp>
      <p:sp>
        <p:nvSpPr>
          <p:cNvPr id="29733" name="TextBox 267"/>
          <p:cNvSpPr txBox="1">
            <a:spLocks noChangeArrowheads="1"/>
          </p:cNvSpPr>
          <p:nvPr/>
        </p:nvSpPr>
        <p:spPr bwMode="auto">
          <a:xfrm>
            <a:off x="5929322" y="2285993"/>
            <a:ext cx="215900" cy="27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51" tIns="45355" rIns="90651" bIns="45355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defTabSz="90654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black"/>
                </a:solidFill>
                <a:latin typeface="Calibri" pitchFamily="34" charset="0"/>
                <a:cs typeface="Cordia New" pitchFamily="34" charset="-34"/>
              </a:rPr>
              <a:t>4</a:t>
            </a:r>
            <a:endParaRPr lang="th-TH" sz="1200" b="1" dirty="0">
              <a:solidFill>
                <a:prstClr val="black"/>
              </a:solidFill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0" name="วงรี 299"/>
          <p:cNvSpPr/>
          <p:nvPr/>
        </p:nvSpPr>
        <p:spPr>
          <a:xfrm>
            <a:off x="5087945" y="3189359"/>
            <a:ext cx="144462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51" tIns="45355" rIns="90651" bIns="45355" anchor="ctr"/>
          <a:lstStyle/>
          <a:p>
            <a:pPr algn="ctr" defTabSz="906540">
              <a:defRPr/>
            </a:pPr>
            <a:endParaRPr lang="th-TH" dirty="0">
              <a:solidFill>
                <a:prstClr val="white"/>
              </a:solidFill>
            </a:endParaRPr>
          </a:p>
        </p:txBody>
      </p:sp>
      <p:sp>
        <p:nvSpPr>
          <p:cNvPr id="29735" name="TextBox 267"/>
          <p:cNvSpPr txBox="1">
            <a:spLocks noChangeArrowheads="1"/>
          </p:cNvSpPr>
          <p:nvPr/>
        </p:nvSpPr>
        <p:spPr bwMode="auto">
          <a:xfrm>
            <a:off x="5032376" y="3135315"/>
            <a:ext cx="215900" cy="27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51" tIns="45355" rIns="90651" bIns="45355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defTabSz="90654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black"/>
                </a:solidFill>
                <a:latin typeface="Calibri" pitchFamily="34" charset="0"/>
                <a:cs typeface="Cordia New" pitchFamily="34" charset="-34"/>
              </a:rPr>
              <a:t>3</a:t>
            </a:r>
            <a:endParaRPr lang="th-TH" sz="1200" b="1" dirty="0">
              <a:solidFill>
                <a:prstClr val="black"/>
              </a:solidFill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3" name="วงรี 302"/>
          <p:cNvSpPr/>
          <p:nvPr/>
        </p:nvSpPr>
        <p:spPr>
          <a:xfrm>
            <a:off x="80969" y="5785948"/>
            <a:ext cx="144462" cy="1428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651" tIns="45355" rIns="90651" bIns="45355" anchor="ctr"/>
          <a:lstStyle/>
          <a:p>
            <a:pPr algn="ctr" defTabSz="906540">
              <a:defRPr/>
            </a:pPr>
            <a:endParaRPr lang="th-TH" dirty="0">
              <a:solidFill>
                <a:prstClr val="white"/>
              </a:solidFill>
            </a:endParaRPr>
          </a:p>
        </p:txBody>
      </p:sp>
      <p:grpSp>
        <p:nvGrpSpPr>
          <p:cNvPr id="113" name="กลุ่ม 300"/>
          <p:cNvGrpSpPr/>
          <p:nvPr/>
        </p:nvGrpSpPr>
        <p:grpSpPr>
          <a:xfrm>
            <a:off x="19057" y="5296954"/>
            <a:ext cx="228568" cy="1091375"/>
            <a:chOff x="25400" y="4992719"/>
            <a:chExt cx="228568" cy="1091375"/>
          </a:xfrm>
        </p:grpSpPr>
        <p:sp>
          <p:nvSpPr>
            <p:cNvPr id="29726" name="TextBox 267"/>
            <p:cNvSpPr txBox="1">
              <a:spLocks noChangeArrowheads="1"/>
            </p:cNvSpPr>
            <p:nvPr/>
          </p:nvSpPr>
          <p:spPr bwMode="auto">
            <a:xfrm>
              <a:off x="33305" y="5421329"/>
              <a:ext cx="2159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defTabSz="90654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  <a:latin typeface="Calibri" pitchFamily="34" charset="0"/>
                  <a:cs typeface="Cordia New" pitchFamily="34" charset="-34"/>
                </a:rPr>
                <a:t>2</a:t>
              </a:r>
              <a:endParaRPr lang="th-TH" sz="1200" b="1" dirty="0">
                <a:solidFill>
                  <a:prstClr val="black"/>
                </a:solidFill>
                <a:latin typeface="Calibri" pitchFamily="34" charset="0"/>
                <a:cs typeface="Cordia New" pitchFamily="34" charset="-34"/>
              </a:endParaRPr>
            </a:p>
          </p:txBody>
        </p:sp>
        <p:sp>
          <p:nvSpPr>
            <p:cNvPr id="29730" name="TextBox 267"/>
            <p:cNvSpPr txBox="1">
              <a:spLocks noChangeArrowheads="1"/>
            </p:cNvSpPr>
            <p:nvPr/>
          </p:nvSpPr>
          <p:spPr bwMode="auto">
            <a:xfrm>
              <a:off x="28575" y="5610240"/>
              <a:ext cx="2159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defTabSz="90654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  <a:latin typeface="Calibri" pitchFamily="34" charset="0"/>
                  <a:cs typeface="Cordia New" pitchFamily="34" charset="-34"/>
                </a:rPr>
                <a:t>3</a:t>
              </a:r>
              <a:endParaRPr lang="th-TH" sz="1200" b="1" dirty="0">
                <a:solidFill>
                  <a:prstClr val="black"/>
                </a:solidFill>
                <a:latin typeface="Calibri" pitchFamily="34" charset="0"/>
                <a:cs typeface="Cordia New" pitchFamily="34" charset="-34"/>
              </a:endParaRPr>
            </a:p>
          </p:txBody>
        </p:sp>
        <p:sp>
          <p:nvSpPr>
            <p:cNvPr id="29737" name="TextBox 267"/>
            <p:cNvSpPr txBox="1">
              <a:spLocks noChangeArrowheads="1"/>
            </p:cNvSpPr>
            <p:nvPr/>
          </p:nvSpPr>
          <p:spPr bwMode="auto">
            <a:xfrm>
              <a:off x="25400" y="5807095"/>
              <a:ext cx="2159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defTabSz="90654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  <a:latin typeface="Calibri" pitchFamily="34" charset="0"/>
                  <a:cs typeface="Cordia New" pitchFamily="34" charset="-34"/>
                </a:rPr>
                <a:t>4</a:t>
              </a:r>
              <a:endParaRPr lang="th-TH" sz="1200" b="1" dirty="0">
                <a:solidFill>
                  <a:prstClr val="black"/>
                </a:solidFill>
                <a:latin typeface="Calibri" pitchFamily="34" charset="0"/>
                <a:cs typeface="Cordia New" pitchFamily="34" charset="-34"/>
              </a:endParaRPr>
            </a:p>
          </p:txBody>
        </p:sp>
        <p:sp>
          <p:nvSpPr>
            <p:cNvPr id="294" name="TextBox 267"/>
            <p:cNvSpPr txBox="1">
              <a:spLocks noChangeArrowheads="1"/>
            </p:cNvSpPr>
            <p:nvPr/>
          </p:nvSpPr>
          <p:spPr bwMode="auto">
            <a:xfrm>
              <a:off x="38068" y="4992719"/>
              <a:ext cx="2159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itchFamily="34" charset="0"/>
                  <a:cs typeface="Angsana New" pitchFamily="18" charset="-34"/>
                </a:defRPr>
              </a:lvl9pPr>
            </a:lstStyle>
            <a:p>
              <a:pPr defTabSz="90654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black"/>
                  </a:solidFill>
                  <a:latin typeface="Calibri" pitchFamily="34" charset="0"/>
                  <a:cs typeface="Cordia New" pitchFamily="34" charset="-34"/>
                </a:rPr>
                <a:t>1</a:t>
              </a:r>
              <a:endParaRPr lang="th-TH" sz="1200" b="1" dirty="0">
                <a:solidFill>
                  <a:prstClr val="black"/>
                </a:solidFill>
                <a:latin typeface="Calibri" pitchFamily="34" charset="0"/>
                <a:cs typeface="Cordia New" pitchFamily="34" charset="-34"/>
              </a:endParaRPr>
            </a:p>
          </p:txBody>
        </p:sp>
      </p:grpSp>
      <p:sp>
        <p:nvSpPr>
          <p:cNvPr id="285" name="TextBox 4"/>
          <p:cNvSpPr txBox="1">
            <a:spLocks noChangeArrowheads="1"/>
          </p:cNvSpPr>
          <p:nvPr/>
        </p:nvSpPr>
        <p:spPr bwMode="auto">
          <a:xfrm>
            <a:off x="3749132" y="3903105"/>
            <a:ext cx="132151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defTabSz="912813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th-TH" altLang="th-TH" sz="900" b="1" dirty="0" smtClean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รวม </a:t>
            </a:r>
            <a:r>
              <a:rPr lang="en-US" altLang="th-TH" sz="900" b="1" dirty="0" smtClean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3 </a:t>
            </a:r>
            <a:r>
              <a:rPr lang="th-TH" altLang="th-TH" sz="900" b="1" dirty="0" smtClean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บึง </a:t>
            </a:r>
            <a:r>
              <a:rPr lang="en-US" altLang="th-TH" sz="900" b="1" dirty="0" smtClean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14.65 </a:t>
            </a:r>
            <a:r>
              <a:rPr lang="th-TH" altLang="th-TH" sz="900" b="1" dirty="0">
                <a:solidFill>
                  <a:srgbClr val="002060"/>
                </a:solidFill>
                <a:latin typeface="TH SarabunPSK" pitchFamily="34" charset="-34"/>
                <a:ea typeface="MS PGothic" pitchFamily="34" charset="-128"/>
                <a:cs typeface="TH SarabunPSK" pitchFamily="34" charset="-34"/>
              </a:rPr>
              <a:t>ล้าน ลบ.ม.</a:t>
            </a:r>
            <a:endParaRPr lang="it-IT" altLang="th-TH" sz="900" b="1" dirty="0">
              <a:solidFill>
                <a:srgbClr val="002060"/>
              </a:solidFill>
              <a:latin typeface="TH SarabunPSK" pitchFamily="34" charset="-34"/>
              <a:ea typeface="MS PGothic" pitchFamily="34" charset="-128"/>
              <a:cs typeface="TH SarabunPSK" pitchFamily="34" charset="-34"/>
            </a:endParaRPr>
          </a:p>
        </p:txBody>
      </p:sp>
      <p:graphicFrame>
        <p:nvGraphicFramePr>
          <p:cNvPr id="286" name="Diagram 285"/>
          <p:cNvGraphicFramePr/>
          <p:nvPr>
            <p:extLst>
              <p:ext uri="{D42A27DB-BD31-4B8C-83A1-F6EECF244321}">
                <p14:modId xmlns:p14="http://schemas.microsoft.com/office/powerpoint/2010/main" val="3135820553"/>
              </p:ext>
            </p:extLst>
          </p:nvPr>
        </p:nvGraphicFramePr>
        <p:xfrm>
          <a:off x="0" y="-27385"/>
          <a:ext cx="8531409" cy="69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pic>
        <p:nvPicPr>
          <p:cNvPr id="288" name="รูปภาพ 9">
            <a:extLst>
              <a:ext uri="{FF2B5EF4-FFF2-40B4-BE49-F238E27FC236}">
                <a16:creationId xmlns:a16="http://schemas.microsoft.com/office/drawing/2014/main" xmlns="" id="{5E706FEE-90DE-4325-A961-4379DD16BE2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" y="0"/>
            <a:ext cx="581943" cy="581943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xmlns="" id="{92A1B8E1-371B-4A2A-B0D4-E0F216CBD16A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595360" y="0"/>
            <a:ext cx="548640" cy="732400"/>
          </a:xfrm>
          <a:prstGeom prst="rect">
            <a:avLst/>
          </a:prstGeom>
        </p:spPr>
      </p:pic>
      <p:pic>
        <p:nvPicPr>
          <p:cNvPr id="292" name="Picture 2" descr="C:\Users\USER\Pictures\hz.pn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969" y="6277008"/>
            <a:ext cx="457200" cy="56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รูปภาพ 26">
            <a:extLst>
              <a:ext uri="{FF2B5EF4-FFF2-40B4-BE49-F238E27FC236}">
                <a16:creationId xmlns:a16="http://schemas.microsoft.com/office/drawing/2014/main" xmlns="" id="{0DAE4A3A-E2C1-43B4-B2F7-47A96EE9A3F6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037" y="6289494"/>
            <a:ext cx="466344" cy="5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29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/>
          </p:cNvPicPr>
          <p:nvPr/>
        </p:nvPicPr>
        <p:blipFill rotWithShape="1">
          <a:blip r:embed="rId3" cstate="print"/>
          <a:srcRect l="1154" t="3631" r="1479" b="-46"/>
          <a:stretch/>
        </p:blipFill>
        <p:spPr bwMode="auto">
          <a:xfrm>
            <a:off x="5608987" y="846737"/>
            <a:ext cx="3457111" cy="534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กล่องข้อความ 27"/>
          <p:cNvSpPr txBox="1"/>
          <p:nvPr/>
        </p:nvSpPr>
        <p:spPr>
          <a:xfrm>
            <a:off x="2812489" y="1502958"/>
            <a:ext cx="2708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ลุ่มน้ำเจ้าพระยาตอนบน</a:t>
            </a:r>
          </a:p>
        </p:txBody>
      </p:sp>
      <p:sp>
        <p:nvSpPr>
          <p:cNvPr id="37" name="กล่องข้อความ 3"/>
          <p:cNvSpPr txBox="1"/>
          <p:nvPr/>
        </p:nvSpPr>
        <p:spPr>
          <a:xfrm>
            <a:off x="2972139" y="1867042"/>
            <a:ext cx="3562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ทุ่งบางระกำ </a:t>
            </a: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พื้นที่ 0.382 ล้านไร่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เริ่มเพาะปลูก 1 เมษายน 2561 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เก็บเกี่ยวแล้วเสร็จเดือนกรกฎาคม 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รับน้ำเข้าทุ่งประมาณ</a:t>
            </a: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กลางเดือนสิงหาคม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สามารถหน่วงน้ำได้ 550 ล้านลูกบาศก์เมตร</a:t>
            </a:r>
          </a:p>
        </p:txBody>
      </p:sp>
      <p:sp>
        <p:nvSpPr>
          <p:cNvPr id="38" name="กล่องข้อความ 28"/>
          <p:cNvSpPr txBox="1"/>
          <p:nvPr/>
        </p:nvSpPr>
        <p:spPr>
          <a:xfrm>
            <a:off x="2827643" y="3310506"/>
            <a:ext cx="310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ลุ่มน้ำเจ้าพระยาตอนล่าง</a:t>
            </a:r>
          </a:p>
        </p:txBody>
      </p:sp>
      <p:sp>
        <p:nvSpPr>
          <p:cNvPr id="39" name="กล่องข้อความ 23"/>
          <p:cNvSpPr txBox="1"/>
          <p:nvPr/>
        </p:nvSpPr>
        <p:spPr>
          <a:xfrm>
            <a:off x="2997547" y="3641178"/>
            <a:ext cx="42802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12 ทุ่ง </a:t>
            </a: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พื้นที่ 1.15 ล้านไร่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เริ่มเพาะปลูก 1 พฤษภาคม 2561 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4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เก็บเกี่ยวแล้ว</a:t>
            </a:r>
            <a:r>
              <a:rPr kumimoji="0" lang="th-TH" sz="1600" b="1" i="0" u="none" strike="noStrike" kern="0" cap="none" spc="-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เสร็จเดือนสิงหาคม  2561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รับน้ำเข้าทุ่ง </a:t>
            </a:r>
            <a:r>
              <a:rPr kumimoji="0" lang="th-TH" sz="1600" b="1" i="0" u="none" strike="noStrike" kern="0" cap="none" spc="-5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ระหว่าง กันยายน – ตุลาคม </a:t>
            </a:r>
            <a:r>
              <a:rPr kumimoji="0" lang="en-US" sz="1600" b="1" i="0" u="none" strike="noStrike" kern="0" cap="none" spc="-5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25</a:t>
            </a:r>
            <a:r>
              <a:rPr kumimoji="0" lang="th-TH" sz="1600" b="1" i="0" u="none" strike="noStrike" kern="0" cap="none" spc="-5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61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สามารถหน่วงน้ำได้ 1,500 ล้านลูกบาศก์เมตร</a:t>
            </a:r>
          </a:p>
        </p:txBody>
      </p:sp>
      <p:sp>
        <p:nvSpPr>
          <p:cNvPr id="34" name="กล่องข้อความ 27"/>
          <p:cNvSpPr txBox="1"/>
          <p:nvPr/>
        </p:nvSpPr>
        <p:spPr>
          <a:xfrm>
            <a:off x="-1660" y="1426758"/>
            <a:ext cx="2708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ลุ่มน้ำเจ้าพระยาตอนบน</a:t>
            </a:r>
          </a:p>
        </p:txBody>
      </p:sp>
      <p:sp>
        <p:nvSpPr>
          <p:cNvPr id="41" name="กล่องข้อความ 3"/>
          <p:cNvSpPr txBox="1"/>
          <p:nvPr/>
        </p:nvSpPr>
        <p:spPr>
          <a:xfrm>
            <a:off x="157990" y="1790842"/>
            <a:ext cx="30370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ทุ่งบางระกำ </a:t>
            </a: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พื้นที่ 0.</a:t>
            </a:r>
            <a:r>
              <a:rPr kumimoji="0" lang="en-US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265</a:t>
            </a: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ล้านไร่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เริ่มเพาะปลูก 1 เมษายน 256</a:t>
            </a:r>
            <a:r>
              <a:rPr kumimoji="0" lang="en-US" sz="1600" b="1" i="0" u="none" strike="noStrike" kern="0" cap="none" spc="-3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0</a:t>
            </a: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เก็บเกี่ยวแล้วเสร็จภายในเดือนกรกฎาคม 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รับน้ำเข้าทุ่ง</a:t>
            </a: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วันที่ </a:t>
            </a:r>
            <a:r>
              <a:rPr kumimoji="0" lang="en-US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5 </a:t>
            </a: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กันยายน </a:t>
            </a:r>
            <a:r>
              <a:rPr kumimoji="0" lang="en-US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2560</a:t>
            </a: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สามารถหน่วงน้ำได้ 5</a:t>
            </a:r>
            <a:r>
              <a:rPr kumimoji="0" lang="en-US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0</a:t>
            </a: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0 ล้านลูกบาศก์เมตร</a:t>
            </a:r>
          </a:p>
        </p:txBody>
      </p:sp>
      <p:sp>
        <p:nvSpPr>
          <p:cNvPr id="42" name="กล่องข้อความ 28"/>
          <p:cNvSpPr txBox="1"/>
          <p:nvPr/>
        </p:nvSpPr>
        <p:spPr>
          <a:xfrm>
            <a:off x="13494" y="3244226"/>
            <a:ext cx="3109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ลุ่มน้ำเจ้าพระยาตอนล่าง</a:t>
            </a:r>
          </a:p>
        </p:txBody>
      </p:sp>
      <p:sp>
        <p:nvSpPr>
          <p:cNvPr id="43" name="กล่องข้อความ 23"/>
          <p:cNvSpPr txBox="1"/>
          <p:nvPr/>
        </p:nvSpPr>
        <p:spPr>
          <a:xfrm>
            <a:off x="183398" y="3640706"/>
            <a:ext cx="33914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12 ทุ่ง </a:t>
            </a: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พื้นที่ 1.15 ล้านไร่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เริ่มเพาะปลูก 1 พฤษภาคม 256</a:t>
            </a:r>
            <a:r>
              <a:rPr kumimoji="0" lang="en-US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0</a:t>
            </a: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</a:t>
            </a: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4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เก็บเกี่ยวแล้วเสร็จประมาณ</a:t>
            </a:r>
            <a:r>
              <a:rPr kumimoji="0" lang="th-TH" sz="1600" b="1" i="0" u="none" strike="noStrike" kern="0" cap="none" spc="-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15 กันยายน 256</a:t>
            </a:r>
            <a:r>
              <a:rPr kumimoji="0" lang="en-US" sz="1600" b="1" i="0" u="none" strike="noStrike" kern="0" cap="none" spc="-4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0</a:t>
            </a:r>
            <a:endParaRPr kumimoji="0" lang="th-TH" sz="1600" b="1" i="0" u="none" strike="noStrike" kern="0" cap="none" spc="-4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รับน้ำเข้าทุ่ง </a:t>
            </a:r>
            <a:r>
              <a:rPr kumimoji="0" lang="th-TH" sz="1600" b="1" i="0" u="none" strike="noStrike" kern="0" cap="none" spc="-5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ระหว่าง 2</a:t>
            </a:r>
            <a:r>
              <a:rPr kumimoji="0" lang="en-US" sz="1600" b="1" i="0" u="none" strike="noStrike" kern="0" cap="none" spc="-5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5 </a:t>
            </a:r>
            <a:r>
              <a:rPr kumimoji="0" lang="th-TH" sz="1600" b="1" i="0" u="none" strike="noStrike" kern="0" cap="none" spc="-5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ก.ย. 6</a:t>
            </a:r>
            <a:r>
              <a:rPr kumimoji="0" lang="en-US" sz="1600" b="1" i="0" u="none" strike="noStrike" kern="0" cap="none" spc="-5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0</a:t>
            </a:r>
            <a:r>
              <a:rPr kumimoji="0" lang="th-TH" sz="1600" b="1" i="0" u="none" strike="noStrike" kern="0" cap="none" spc="-5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– </a:t>
            </a:r>
            <a:r>
              <a:rPr kumimoji="0" lang="en-US" sz="1600" b="1" i="0" u="none" strike="noStrike" kern="0" cap="none" spc="-5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31 </a:t>
            </a:r>
            <a:r>
              <a:rPr kumimoji="0" lang="th-TH" sz="1600" b="1" i="0" u="none" strike="noStrike" kern="0" cap="none" spc="-5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ต.ค. 6</a:t>
            </a:r>
            <a:r>
              <a:rPr kumimoji="0" lang="en-US" sz="1600" b="1" i="0" u="none" strike="noStrike" kern="0" cap="none" spc="-5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0</a:t>
            </a:r>
            <a:endParaRPr kumimoji="0" lang="th-TH" sz="1600" b="1" i="0" u="none" strike="noStrike" kern="0" cap="none" spc="-5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th-TH" sz="1600" b="1" i="0" u="none" strike="noStrike" kern="0" cap="none" spc="-3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  <a:p>
            <a:pPr marL="115888" marR="0" lvl="0" indent="-115888" algn="l" defTabSz="4572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สามารถหน่วงน้ำได้ 1,</a:t>
            </a:r>
            <a:r>
              <a:rPr kumimoji="0" lang="en-US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514</a:t>
            </a:r>
            <a:r>
              <a:rPr kumimoji="0" lang="th-TH" sz="1600" b="1" i="0" u="none" strike="noStrike" kern="0" cap="none" spc="-3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ล้านลูกบาศก์เมตร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939" y="1055938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ผล ปี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2560</a:t>
            </a:r>
            <a:endParaRPr kumimoji="0" lang="th-TH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75526" y="1117624"/>
            <a:ext cx="152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แผน ปี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2561</a:t>
            </a:r>
            <a:endParaRPr kumimoji="0" lang="th-TH" sz="2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</p:txBody>
      </p:sp>
      <p:graphicFrame>
        <p:nvGraphicFramePr>
          <p:cNvPr id="46" name="Diagram 45"/>
          <p:cNvGraphicFramePr/>
          <p:nvPr>
            <p:extLst>
              <p:ext uri="{D42A27DB-BD31-4B8C-83A1-F6EECF244321}">
                <p14:modId xmlns:p14="http://schemas.microsoft.com/office/powerpoint/2010/main" val="3181657518"/>
              </p:ext>
            </p:extLst>
          </p:nvPr>
        </p:nvGraphicFramePr>
        <p:xfrm>
          <a:off x="0" y="-27385"/>
          <a:ext cx="8531409" cy="695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7" name="รูปภาพ 9">
            <a:extLst>
              <a:ext uri="{FF2B5EF4-FFF2-40B4-BE49-F238E27FC236}">
                <a16:creationId xmlns:a16="http://schemas.microsoft.com/office/drawing/2014/main" xmlns="" id="{5E706FEE-90DE-4325-A961-4379DD16BE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" y="0"/>
            <a:ext cx="581943" cy="5819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92A1B8E1-371B-4A2A-B0D4-E0F216CBD16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7" r="6662"/>
          <a:stretch/>
        </p:blipFill>
        <p:spPr>
          <a:xfrm>
            <a:off x="8595360" y="0"/>
            <a:ext cx="548640" cy="732400"/>
          </a:xfrm>
          <a:prstGeom prst="rect">
            <a:avLst/>
          </a:prstGeom>
        </p:spPr>
      </p:pic>
      <p:pic>
        <p:nvPicPr>
          <p:cNvPr id="49" name="รูปภาพ 26">
            <a:extLst>
              <a:ext uri="{FF2B5EF4-FFF2-40B4-BE49-F238E27FC236}">
                <a16:creationId xmlns:a16="http://schemas.microsoft.com/office/drawing/2014/main" xmlns="" id="{0DAE4A3A-E2C1-43B4-B2F7-47A96EE9A3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89" y="6318195"/>
            <a:ext cx="466344" cy="5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6_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15200</TotalTime>
  <Words>1174</Words>
  <Application>Microsoft Macintosh PowerPoint</Application>
  <PresentationFormat>On-screen Show (4:3)</PresentationFormat>
  <Paragraphs>325</Paragraphs>
  <Slides>10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6_ชุดรูปแบบของ Office</vt:lpstr>
      <vt:lpstr>7_ชุดรูปแบบของ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คณะทำงานทบทวนแผนปฏิบัติการ ยุทธศาสตร์ที่ 6 ภายใต้แผนยุทธศาสตร์การบริหารจัดการทรัพยากรน้ำ</dc:title>
  <dc:creator>ADMIN</dc:creator>
  <cp:lastModifiedBy>Plan RID</cp:lastModifiedBy>
  <cp:revision>1083</cp:revision>
  <cp:lastPrinted>2018-04-30T00:49:37Z</cp:lastPrinted>
  <dcterms:created xsi:type="dcterms:W3CDTF">2017-03-02T08:08:54Z</dcterms:created>
  <dcterms:modified xsi:type="dcterms:W3CDTF">2018-05-14T15:49:51Z</dcterms:modified>
</cp:coreProperties>
</file>